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2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3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notesSlides/notesSlide4.xml" ContentType="application/vnd.openxmlformats-officedocument.presentationml.notesSlide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notesSlides/notesSlide5.xml" ContentType="application/vnd.openxmlformats-officedocument.presentationml.notesSlide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diagrams/data25.xml" ContentType="application/vnd.openxmlformats-officedocument.drawingml.diagramData+xml"/>
  <Override PartName="/ppt/diagrams/layout25.xml" ContentType="application/vnd.openxmlformats-officedocument.drawingml.diagramLayout+xml"/>
  <Override PartName="/ppt/diagrams/quickStyle25.xml" ContentType="application/vnd.openxmlformats-officedocument.drawingml.diagramStyle+xml"/>
  <Override PartName="/ppt/diagrams/colors25.xml" ContentType="application/vnd.openxmlformats-officedocument.drawingml.diagramColors+xml"/>
  <Override PartName="/ppt/diagrams/drawing25.xml" ContentType="application/vnd.ms-office.drawingml.diagramDrawing+xml"/>
  <Override PartName="/ppt/diagrams/data26.xml" ContentType="application/vnd.openxmlformats-officedocument.drawingml.diagramData+xml"/>
  <Override PartName="/ppt/diagrams/layout26.xml" ContentType="application/vnd.openxmlformats-officedocument.drawingml.diagramLayout+xml"/>
  <Override PartName="/ppt/diagrams/quickStyle26.xml" ContentType="application/vnd.openxmlformats-officedocument.drawingml.diagramStyle+xml"/>
  <Override PartName="/ppt/diagrams/colors26.xml" ContentType="application/vnd.openxmlformats-officedocument.drawingml.diagramColors+xml"/>
  <Override PartName="/ppt/diagrams/drawing26.xml" ContentType="application/vnd.ms-office.drawingml.diagramDrawing+xml"/>
  <Override PartName="/ppt/diagrams/data27.xml" ContentType="application/vnd.openxmlformats-officedocument.drawingml.diagramData+xml"/>
  <Override PartName="/ppt/diagrams/layout27.xml" ContentType="application/vnd.openxmlformats-officedocument.drawingml.diagramLayout+xml"/>
  <Override PartName="/ppt/diagrams/quickStyle27.xml" ContentType="application/vnd.openxmlformats-officedocument.drawingml.diagramStyle+xml"/>
  <Override PartName="/ppt/diagrams/colors27.xml" ContentType="application/vnd.openxmlformats-officedocument.drawingml.diagramColors+xml"/>
  <Override PartName="/ppt/diagrams/drawing27.xml" ContentType="application/vnd.ms-office.drawingml.diagramDrawing+xml"/>
  <Override PartName="/ppt/diagrams/data28.xml" ContentType="application/vnd.openxmlformats-officedocument.drawingml.diagramData+xml"/>
  <Override PartName="/ppt/diagrams/layout28.xml" ContentType="application/vnd.openxmlformats-officedocument.drawingml.diagramLayout+xml"/>
  <Override PartName="/ppt/diagrams/quickStyle28.xml" ContentType="application/vnd.openxmlformats-officedocument.drawingml.diagramStyle+xml"/>
  <Override PartName="/ppt/diagrams/colors28.xml" ContentType="application/vnd.openxmlformats-officedocument.drawingml.diagramColors+xml"/>
  <Override PartName="/ppt/diagrams/drawing28.xml" ContentType="application/vnd.ms-office.drawingml.diagramDrawing+xml"/>
  <Override PartName="/ppt/notesSlides/notesSlide6.xml" ContentType="application/vnd.openxmlformats-officedocument.presentationml.notesSlide+xml"/>
  <Override PartName="/ppt/diagrams/data29.xml" ContentType="application/vnd.openxmlformats-officedocument.drawingml.diagramData+xml"/>
  <Override PartName="/ppt/diagrams/layout29.xml" ContentType="application/vnd.openxmlformats-officedocument.drawingml.diagramLayout+xml"/>
  <Override PartName="/ppt/diagrams/quickStyle29.xml" ContentType="application/vnd.openxmlformats-officedocument.drawingml.diagramStyle+xml"/>
  <Override PartName="/ppt/diagrams/colors29.xml" ContentType="application/vnd.openxmlformats-officedocument.drawingml.diagramColors+xml"/>
  <Override PartName="/ppt/diagrams/drawing29.xml" ContentType="application/vnd.ms-office.drawingml.diagramDrawing+xml"/>
  <Override PartName="/ppt/diagrams/data30.xml" ContentType="application/vnd.openxmlformats-officedocument.drawingml.diagramData+xml"/>
  <Override PartName="/ppt/diagrams/layout30.xml" ContentType="application/vnd.openxmlformats-officedocument.drawingml.diagramLayout+xml"/>
  <Override PartName="/ppt/diagrams/quickStyle30.xml" ContentType="application/vnd.openxmlformats-officedocument.drawingml.diagramStyle+xml"/>
  <Override PartName="/ppt/diagrams/colors30.xml" ContentType="application/vnd.openxmlformats-officedocument.drawingml.diagramColors+xml"/>
  <Override PartName="/ppt/diagrams/drawing30.xml" ContentType="application/vnd.ms-office.drawingml.diagramDrawing+xml"/>
  <Override PartName="/ppt/diagrams/data31.xml" ContentType="application/vnd.openxmlformats-officedocument.drawingml.diagramData+xml"/>
  <Override PartName="/ppt/diagrams/layout31.xml" ContentType="application/vnd.openxmlformats-officedocument.drawingml.diagramLayout+xml"/>
  <Override PartName="/ppt/diagrams/quickStyle31.xml" ContentType="application/vnd.openxmlformats-officedocument.drawingml.diagramStyle+xml"/>
  <Override PartName="/ppt/diagrams/colors31.xml" ContentType="application/vnd.openxmlformats-officedocument.drawingml.diagramColors+xml"/>
  <Override PartName="/ppt/diagrams/drawing31.xml" ContentType="application/vnd.ms-office.drawingml.diagramDrawing+xml"/>
  <Override PartName="/ppt/diagrams/data32.xml" ContentType="application/vnd.openxmlformats-officedocument.drawingml.diagramData+xml"/>
  <Override PartName="/ppt/diagrams/layout32.xml" ContentType="application/vnd.openxmlformats-officedocument.drawingml.diagramLayout+xml"/>
  <Override PartName="/ppt/diagrams/quickStyle32.xml" ContentType="application/vnd.openxmlformats-officedocument.drawingml.diagramStyle+xml"/>
  <Override PartName="/ppt/diagrams/colors32.xml" ContentType="application/vnd.openxmlformats-officedocument.drawingml.diagramColors+xml"/>
  <Override PartName="/ppt/diagrams/drawing32.xml" ContentType="application/vnd.ms-office.drawingml.diagramDrawing+xml"/>
  <Override PartName="/ppt/diagrams/data33.xml" ContentType="application/vnd.openxmlformats-officedocument.drawingml.diagramData+xml"/>
  <Override PartName="/ppt/diagrams/layout33.xml" ContentType="application/vnd.openxmlformats-officedocument.drawingml.diagramLayout+xml"/>
  <Override PartName="/ppt/diagrams/quickStyle33.xml" ContentType="application/vnd.openxmlformats-officedocument.drawingml.diagramStyle+xml"/>
  <Override PartName="/ppt/diagrams/colors33.xml" ContentType="application/vnd.openxmlformats-officedocument.drawingml.diagramColors+xml"/>
  <Override PartName="/ppt/diagrams/drawing33.xml" ContentType="application/vnd.ms-office.drawingml.diagramDrawing+xml"/>
  <Override PartName="/ppt/diagrams/data34.xml" ContentType="application/vnd.openxmlformats-officedocument.drawingml.diagramData+xml"/>
  <Override PartName="/ppt/diagrams/layout34.xml" ContentType="application/vnd.openxmlformats-officedocument.drawingml.diagramLayout+xml"/>
  <Override PartName="/ppt/diagrams/quickStyle34.xml" ContentType="application/vnd.openxmlformats-officedocument.drawingml.diagramStyle+xml"/>
  <Override PartName="/ppt/diagrams/colors34.xml" ContentType="application/vnd.openxmlformats-officedocument.drawingml.diagramColors+xml"/>
  <Override PartName="/ppt/diagrams/drawing34.xml" ContentType="application/vnd.ms-office.drawingml.diagramDrawing+xml"/>
  <Override PartName="/ppt/diagrams/data35.xml" ContentType="application/vnd.openxmlformats-officedocument.drawingml.diagramData+xml"/>
  <Override PartName="/ppt/diagrams/layout35.xml" ContentType="application/vnd.openxmlformats-officedocument.drawingml.diagramLayout+xml"/>
  <Override PartName="/ppt/diagrams/quickStyle35.xml" ContentType="application/vnd.openxmlformats-officedocument.drawingml.diagramStyle+xml"/>
  <Override PartName="/ppt/diagrams/colors35.xml" ContentType="application/vnd.openxmlformats-officedocument.drawingml.diagramColors+xml"/>
  <Override PartName="/ppt/diagrams/drawing35.xml" ContentType="application/vnd.ms-office.drawingml.diagramDrawing+xml"/>
  <Override PartName="/ppt/diagrams/data36.xml" ContentType="application/vnd.openxmlformats-officedocument.drawingml.diagramData+xml"/>
  <Override PartName="/ppt/diagrams/layout36.xml" ContentType="application/vnd.openxmlformats-officedocument.drawingml.diagramLayout+xml"/>
  <Override PartName="/ppt/diagrams/quickStyle36.xml" ContentType="application/vnd.openxmlformats-officedocument.drawingml.diagramStyle+xml"/>
  <Override PartName="/ppt/diagrams/colors36.xml" ContentType="application/vnd.openxmlformats-officedocument.drawingml.diagramColors+xml"/>
  <Override PartName="/ppt/diagrams/drawing36.xml" ContentType="application/vnd.ms-office.drawingml.diagramDrawing+xml"/>
  <Override PartName="/ppt/diagrams/data37.xml" ContentType="application/vnd.openxmlformats-officedocument.drawingml.diagramData+xml"/>
  <Override PartName="/ppt/diagrams/layout37.xml" ContentType="application/vnd.openxmlformats-officedocument.drawingml.diagramLayout+xml"/>
  <Override PartName="/ppt/diagrams/quickStyle37.xml" ContentType="application/vnd.openxmlformats-officedocument.drawingml.diagramStyle+xml"/>
  <Override PartName="/ppt/diagrams/colors37.xml" ContentType="application/vnd.openxmlformats-officedocument.drawingml.diagramColors+xml"/>
  <Override PartName="/ppt/diagrams/drawing37.xml" ContentType="application/vnd.ms-office.drawingml.diagramDrawing+xml"/>
  <Override PartName="/ppt/diagrams/data38.xml" ContentType="application/vnd.openxmlformats-officedocument.drawingml.diagramData+xml"/>
  <Override PartName="/ppt/diagrams/layout38.xml" ContentType="application/vnd.openxmlformats-officedocument.drawingml.diagramLayout+xml"/>
  <Override PartName="/ppt/diagrams/quickStyle38.xml" ContentType="application/vnd.openxmlformats-officedocument.drawingml.diagramStyle+xml"/>
  <Override PartName="/ppt/diagrams/colors38.xml" ContentType="application/vnd.openxmlformats-officedocument.drawingml.diagramColors+xml"/>
  <Override PartName="/ppt/diagrams/drawing38.xml" ContentType="application/vnd.ms-office.drawingml.diagramDrawing+xml"/>
  <Override PartName="/ppt/diagrams/data39.xml" ContentType="application/vnd.openxmlformats-officedocument.drawingml.diagramData+xml"/>
  <Override PartName="/ppt/diagrams/layout39.xml" ContentType="application/vnd.openxmlformats-officedocument.drawingml.diagramLayout+xml"/>
  <Override PartName="/ppt/diagrams/quickStyle39.xml" ContentType="application/vnd.openxmlformats-officedocument.drawingml.diagramStyle+xml"/>
  <Override PartName="/ppt/diagrams/colors39.xml" ContentType="application/vnd.openxmlformats-officedocument.drawingml.diagramColors+xml"/>
  <Override PartName="/ppt/diagrams/drawing39.xml" ContentType="application/vnd.ms-office.drawingml.diagramDrawing+xml"/>
  <Override PartName="/ppt/diagrams/data40.xml" ContentType="application/vnd.openxmlformats-officedocument.drawingml.diagramData+xml"/>
  <Override PartName="/ppt/diagrams/layout40.xml" ContentType="application/vnd.openxmlformats-officedocument.drawingml.diagramLayout+xml"/>
  <Override PartName="/ppt/diagrams/quickStyle40.xml" ContentType="application/vnd.openxmlformats-officedocument.drawingml.diagramStyle+xml"/>
  <Override PartName="/ppt/diagrams/colors40.xml" ContentType="application/vnd.openxmlformats-officedocument.drawingml.diagramColors+xml"/>
  <Override PartName="/ppt/diagrams/drawing40.xml" ContentType="application/vnd.ms-office.drawingml.diagramDrawing+xml"/>
  <Override PartName="/ppt/notesSlides/notesSlide7.xml" ContentType="application/vnd.openxmlformats-officedocument.presentationml.notesSlide+xml"/>
  <Override PartName="/ppt/diagrams/data41.xml" ContentType="application/vnd.openxmlformats-officedocument.drawingml.diagramData+xml"/>
  <Override PartName="/ppt/diagrams/layout41.xml" ContentType="application/vnd.openxmlformats-officedocument.drawingml.diagramLayout+xml"/>
  <Override PartName="/ppt/diagrams/quickStyle41.xml" ContentType="application/vnd.openxmlformats-officedocument.drawingml.diagramStyle+xml"/>
  <Override PartName="/ppt/diagrams/colors41.xml" ContentType="application/vnd.openxmlformats-officedocument.drawingml.diagramColors+xml"/>
  <Override PartName="/ppt/diagrams/drawing4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00" r:id="rId1"/>
  </p:sldMasterIdLst>
  <p:notesMasterIdLst>
    <p:notesMasterId r:id="rId44"/>
  </p:notesMasterIdLst>
  <p:sldIdLst>
    <p:sldId id="256" r:id="rId2"/>
    <p:sldId id="385" r:id="rId3"/>
    <p:sldId id="2147469935" r:id="rId4"/>
    <p:sldId id="387" r:id="rId5"/>
    <p:sldId id="386" r:id="rId6"/>
    <p:sldId id="389" r:id="rId7"/>
    <p:sldId id="391" r:id="rId8"/>
    <p:sldId id="2147469507" r:id="rId9"/>
    <p:sldId id="373" r:id="rId10"/>
    <p:sldId id="2147469923" r:id="rId11"/>
    <p:sldId id="2147469922" r:id="rId12"/>
    <p:sldId id="2147469924" r:id="rId13"/>
    <p:sldId id="375" r:id="rId14"/>
    <p:sldId id="2147469925" r:id="rId15"/>
    <p:sldId id="2147469926" r:id="rId16"/>
    <p:sldId id="264" r:id="rId17"/>
    <p:sldId id="329" r:id="rId18"/>
    <p:sldId id="330" r:id="rId19"/>
    <p:sldId id="352" r:id="rId20"/>
    <p:sldId id="374" r:id="rId21"/>
    <p:sldId id="2147469927" r:id="rId22"/>
    <p:sldId id="334" r:id="rId23"/>
    <p:sldId id="2147469928" r:id="rId24"/>
    <p:sldId id="2147469929" r:id="rId25"/>
    <p:sldId id="2147469930" r:id="rId26"/>
    <p:sldId id="2147469931" r:id="rId27"/>
    <p:sldId id="306" r:id="rId28"/>
    <p:sldId id="370" r:id="rId29"/>
    <p:sldId id="351" r:id="rId30"/>
    <p:sldId id="272" r:id="rId31"/>
    <p:sldId id="2147469932" r:id="rId32"/>
    <p:sldId id="2147469933" r:id="rId33"/>
    <p:sldId id="2147469934" r:id="rId34"/>
    <p:sldId id="392" r:id="rId35"/>
    <p:sldId id="393" r:id="rId36"/>
    <p:sldId id="394" r:id="rId37"/>
    <p:sldId id="395" r:id="rId38"/>
    <p:sldId id="273" r:id="rId39"/>
    <p:sldId id="381" r:id="rId40"/>
    <p:sldId id="382" r:id="rId41"/>
    <p:sldId id="293" r:id="rId42"/>
    <p:sldId id="390" r:id="rId4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11C7E6E-189D-436C-8CA6-20BB1982410E}">
          <p14:sldIdLst>
            <p14:sldId id="256"/>
          </p14:sldIdLst>
        </p14:section>
        <p14:section name="Introduction" id="{CD98DAEF-09C7-4F92-8DE0-A43BAB09B67A}">
          <p14:sldIdLst>
            <p14:sldId id="385"/>
            <p14:sldId id="2147469935"/>
            <p14:sldId id="387"/>
            <p14:sldId id="386"/>
            <p14:sldId id="389"/>
          </p14:sldIdLst>
        </p14:section>
        <p14:section name=".NET MAUI" id="{BA6762B0-0782-4CF8-8C6D-8820AF64CF8F}">
          <p14:sldIdLst>
            <p14:sldId id="391"/>
            <p14:sldId id="2147469507"/>
            <p14:sldId id="373"/>
            <p14:sldId id="2147469923"/>
            <p14:sldId id="2147469922"/>
            <p14:sldId id="2147469924"/>
            <p14:sldId id="375"/>
            <p14:sldId id="2147469925"/>
            <p14:sldId id="2147469926"/>
          </p14:sldIdLst>
        </p14:section>
        <p14:section name="Setup" id="{35FF8937-8EAA-4984-8FB3-492778D0B755}">
          <p14:sldIdLst>
            <p14:sldId id="264"/>
            <p14:sldId id="329"/>
            <p14:sldId id="330"/>
            <p14:sldId id="352"/>
            <p14:sldId id="374"/>
            <p14:sldId id="2147469927"/>
            <p14:sldId id="334"/>
            <p14:sldId id="2147469928"/>
          </p14:sldIdLst>
        </p14:section>
        <p14:section name="Layouts" id="{A5D22312-69A9-4264-9918-4FDF305FBCA6}">
          <p14:sldIdLst>
            <p14:sldId id="2147469929"/>
            <p14:sldId id="2147469930"/>
            <p14:sldId id="2147469931"/>
            <p14:sldId id="306"/>
            <p14:sldId id="370"/>
            <p14:sldId id="351"/>
          </p14:sldIdLst>
        </p14:section>
        <p14:section name="Controls" id="{63BCD4EE-0A1C-4705-B740-00D2707E7B37}">
          <p14:sldIdLst>
            <p14:sldId id="272"/>
            <p14:sldId id="2147469932"/>
            <p14:sldId id="2147469933"/>
            <p14:sldId id="2147469934"/>
            <p14:sldId id="392"/>
            <p14:sldId id="393"/>
            <p14:sldId id="394"/>
            <p14:sldId id="395"/>
            <p14:sldId id="273"/>
          </p14:sldIdLst>
        </p14:section>
        <p14:section name="Bonus - Pages" id="{6DBB7EEE-FA77-42AA-B0DB-A361AD808517}">
          <p14:sldIdLst>
            <p14:sldId id="381"/>
            <p14:sldId id="382"/>
            <p14:sldId id="293"/>
            <p14:sldId id="39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1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1482AC"/>
    <a:srgbClr val="AA59A2"/>
    <a:srgbClr val="7DC56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309" autoAdjust="0"/>
    <p:restoredTop sz="83384" autoAdjust="0"/>
  </p:normalViewPr>
  <p:slideViewPr>
    <p:cSldViewPr snapToGrid="0">
      <p:cViewPr varScale="1">
        <p:scale>
          <a:sx n="106" d="100"/>
          <a:sy n="106" d="100"/>
        </p:scale>
        <p:origin x="660" y="114"/>
      </p:cViewPr>
      <p:guideLst>
        <p:guide orient="horz" pos="2160"/>
        <p:guide pos="381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6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7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8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9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0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2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3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4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5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6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7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8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9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0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1832389-E458-4F5F-A40A-B0991AAA8939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</dgm:pt>
    <dgm:pt modelId="{1215C5B6-A4CB-4892-8198-E9B3C16150EA}">
      <dgm:prSet phldrT="[Text]"/>
      <dgm:spPr>
        <a:solidFill>
          <a:srgbClr val="1482AC"/>
        </a:solidFill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Introduction</a:t>
          </a:r>
        </a:p>
      </dgm:t>
    </dgm:pt>
    <dgm:pt modelId="{14537979-0270-4DE2-8440-5A3A2D182D70}" type="parTrans" cxnId="{09917594-F774-4AE6-B889-F7946147AD95}">
      <dgm:prSet/>
      <dgm:spPr/>
      <dgm:t>
        <a:bodyPr/>
        <a:lstStyle/>
        <a:p>
          <a:endParaRPr lang="en-US"/>
        </a:p>
      </dgm:t>
    </dgm:pt>
    <dgm:pt modelId="{F97644A2-064A-4595-B444-818E11066C7E}" type="sibTrans" cxnId="{09917594-F774-4AE6-B889-F7946147AD95}">
      <dgm:prSet/>
      <dgm:spPr/>
      <dgm:t>
        <a:bodyPr/>
        <a:lstStyle/>
        <a:p>
          <a:endParaRPr lang="en-US"/>
        </a:p>
      </dgm:t>
    </dgm:pt>
    <dgm:pt modelId="{60089B74-EF27-4CD6-B3FE-F65CF5F22E9D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.NET MAUI</a:t>
          </a:r>
        </a:p>
      </dgm:t>
    </dgm:pt>
    <dgm:pt modelId="{9B969074-5295-4508-8E64-2592BA4EB98F}" type="parTrans" cxnId="{DF97C673-B2B3-4342-B905-D2345DE1CB14}">
      <dgm:prSet/>
      <dgm:spPr/>
      <dgm:t>
        <a:bodyPr/>
        <a:lstStyle/>
        <a:p>
          <a:endParaRPr lang="en-US"/>
        </a:p>
      </dgm:t>
    </dgm:pt>
    <dgm:pt modelId="{E7EA529D-E399-41CB-8295-D6C034021F2D}" type="sibTrans" cxnId="{DF97C673-B2B3-4342-B905-D2345DE1CB14}">
      <dgm:prSet/>
      <dgm:spPr/>
      <dgm:t>
        <a:bodyPr/>
        <a:lstStyle/>
        <a:p>
          <a:endParaRPr lang="en-US"/>
        </a:p>
      </dgm:t>
    </dgm:pt>
    <dgm:pt modelId="{EDF2021F-1B3F-4A19-AA65-1D21FB9D52EE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Setup</a:t>
          </a:r>
          <a:endParaRPr lang="en-US" dirty="0">
            <a:solidFill>
              <a:srgbClr val="1482AC"/>
            </a:solidFill>
          </a:endParaRPr>
        </a:p>
      </dgm:t>
    </dgm:pt>
    <dgm:pt modelId="{86411FF3-E2AF-4C60-A3E7-9A498CD6404E}" type="parTrans" cxnId="{604AC406-4715-4B63-81BD-28560C9F773C}">
      <dgm:prSet/>
      <dgm:spPr/>
      <dgm:t>
        <a:bodyPr/>
        <a:lstStyle/>
        <a:p>
          <a:endParaRPr lang="en-US"/>
        </a:p>
      </dgm:t>
    </dgm:pt>
    <dgm:pt modelId="{7EB6EDD5-F6F4-46BA-B94E-529222D877D4}" type="sibTrans" cxnId="{604AC406-4715-4B63-81BD-28560C9F773C}">
      <dgm:prSet/>
      <dgm:spPr/>
      <dgm:t>
        <a:bodyPr/>
        <a:lstStyle/>
        <a:p>
          <a:endParaRPr lang="en-US"/>
        </a:p>
      </dgm:t>
    </dgm:pt>
    <dgm:pt modelId="{05FCD660-91B0-45FC-8B72-73340BF1A4A3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Layout</a:t>
          </a:r>
          <a:r>
            <a:rPr lang="en-US" dirty="0">
              <a:solidFill>
                <a:srgbClr val="1482AC"/>
              </a:solidFill>
            </a:rPr>
            <a:t>s</a:t>
          </a:r>
        </a:p>
      </dgm:t>
    </dgm:pt>
    <dgm:pt modelId="{56B016D7-7F2C-48D3-9961-FFEEB3AC7D69}" type="parTrans" cxnId="{B2EDC91B-EAA1-4C39-BB4F-44E1C5AFFF70}">
      <dgm:prSet/>
      <dgm:spPr/>
      <dgm:t>
        <a:bodyPr/>
        <a:lstStyle/>
        <a:p>
          <a:endParaRPr lang="en-US"/>
        </a:p>
      </dgm:t>
    </dgm:pt>
    <dgm:pt modelId="{9B1F28DB-1BED-466D-9E39-7A3A779F0C43}" type="sibTrans" cxnId="{B2EDC91B-EAA1-4C39-BB4F-44E1C5AFFF70}">
      <dgm:prSet/>
      <dgm:spPr/>
      <dgm:t>
        <a:bodyPr/>
        <a:lstStyle/>
        <a:p>
          <a:endParaRPr lang="en-US"/>
        </a:p>
      </dgm:t>
    </dgm:pt>
    <dgm:pt modelId="{71AC4333-1770-43BB-8CA8-A8EB5C0F346F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Controls</a:t>
          </a:r>
        </a:p>
      </dgm:t>
    </dgm:pt>
    <dgm:pt modelId="{33100495-BB6B-4111-ACEF-1ADF35C26769}" type="parTrans" cxnId="{E3ADC644-78F1-4BD0-A7C1-CF85D16C7861}">
      <dgm:prSet/>
      <dgm:spPr/>
      <dgm:t>
        <a:bodyPr/>
        <a:lstStyle/>
        <a:p>
          <a:endParaRPr lang="en-US"/>
        </a:p>
      </dgm:t>
    </dgm:pt>
    <dgm:pt modelId="{CFD9E06B-845E-4D5E-9ED6-3462D8BDA2A8}" type="sibTrans" cxnId="{E3ADC644-78F1-4BD0-A7C1-CF85D16C7861}">
      <dgm:prSet/>
      <dgm:spPr/>
      <dgm:t>
        <a:bodyPr/>
        <a:lstStyle/>
        <a:p>
          <a:endParaRPr lang="en-US"/>
        </a:p>
      </dgm:t>
    </dgm:pt>
    <dgm:pt modelId="{9B2FD640-83E7-4FB7-9FE7-31CCC4FAEE2C}" type="pres">
      <dgm:prSet presAssocID="{B1832389-E458-4F5F-A40A-B0991AAA8939}" presName="Name0" presStyleCnt="0">
        <dgm:presLayoutVars>
          <dgm:dir/>
          <dgm:animLvl val="lvl"/>
          <dgm:resizeHandles val="exact"/>
        </dgm:presLayoutVars>
      </dgm:prSet>
      <dgm:spPr/>
    </dgm:pt>
    <dgm:pt modelId="{240F66D7-5F10-4764-A2D8-9F0A4DF88587}" type="pres">
      <dgm:prSet presAssocID="{1215C5B6-A4CB-4892-8198-E9B3C16150E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95F11434-ECEB-4CE0-AEF6-4517C1471E4E}" type="pres">
      <dgm:prSet presAssocID="{F97644A2-064A-4595-B444-818E11066C7E}" presName="parTxOnlySpace" presStyleCnt="0"/>
      <dgm:spPr/>
    </dgm:pt>
    <dgm:pt modelId="{A3E7F7F5-370E-4204-AB71-48FFB923029D}" type="pres">
      <dgm:prSet presAssocID="{60089B74-EF27-4CD6-B3FE-F65CF5F22E9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D8B7F95-3998-4F28-99BA-93801DB933F4}" type="pres">
      <dgm:prSet presAssocID="{E7EA529D-E399-41CB-8295-D6C034021F2D}" presName="parTxOnlySpace" presStyleCnt="0"/>
      <dgm:spPr/>
    </dgm:pt>
    <dgm:pt modelId="{F80FE94B-A2F8-4C46-A1F4-F44CF4574D61}" type="pres">
      <dgm:prSet presAssocID="{EDF2021F-1B3F-4A19-AA65-1D21FB9D52EE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09D697CF-E732-46FF-824B-473468BEB076}" type="pres">
      <dgm:prSet presAssocID="{7EB6EDD5-F6F4-46BA-B94E-529222D877D4}" presName="parTxOnlySpace" presStyleCnt="0"/>
      <dgm:spPr/>
    </dgm:pt>
    <dgm:pt modelId="{51333ADE-49D7-4FA6-8A68-755A4133E1C9}" type="pres">
      <dgm:prSet presAssocID="{05FCD660-91B0-45FC-8B72-73340BF1A4A3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7D0FAE13-1F80-4337-9AEE-FA064AC540FD}" type="pres">
      <dgm:prSet presAssocID="{9B1F28DB-1BED-466D-9E39-7A3A779F0C43}" presName="parTxOnlySpace" presStyleCnt="0"/>
      <dgm:spPr/>
    </dgm:pt>
    <dgm:pt modelId="{D9348225-5FBF-4C07-BDE0-33F6595C7462}" type="pres">
      <dgm:prSet presAssocID="{71AC4333-1770-43BB-8CA8-A8EB5C0F346F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04AC406-4715-4B63-81BD-28560C9F773C}" srcId="{B1832389-E458-4F5F-A40A-B0991AAA8939}" destId="{EDF2021F-1B3F-4A19-AA65-1D21FB9D52EE}" srcOrd="2" destOrd="0" parTransId="{86411FF3-E2AF-4C60-A3E7-9A498CD6404E}" sibTransId="{7EB6EDD5-F6F4-46BA-B94E-529222D877D4}"/>
    <dgm:cxn modelId="{AE074712-0B75-46A2-950A-6405794D30A7}" type="presOf" srcId="{1215C5B6-A4CB-4892-8198-E9B3C16150EA}" destId="{240F66D7-5F10-4764-A2D8-9F0A4DF88587}" srcOrd="0" destOrd="0" presId="urn:microsoft.com/office/officeart/2005/8/layout/chevron1"/>
    <dgm:cxn modelId="{B2EDC91B-EAA1-4C39-BB4F-44E1C5AFFF70}" srcId="{B1832389-E458-4F5F-A40A-B0991AAA8939}" destId="{05FCD660-91B0-45FC-8B72-73340BF1A4A3}" srcOrd="3" destOrd="0" parTransId="{56B016D7-7F2C-48D3-9961-FFEEB3AC7D69}" sibTransId="{9B1F28DB-1BED-466D-9E39-7A3A779F0C43}"/>
    <dgm:cxn modelId="{AE9E032E-24B9-473D-A1F0-A56D8B3C5B3F}" type="presOf" srcId="{05FCD660-91B0-45FC-8B72-73340BF1A4A3}" destId="{51333ADE-49D7-4FA6-8A68-755A4133E1C9}" srcOrd="0" destOrd="0" presId="urn:microsoft.com/office/officeart/2005/8/layout/chevron1"/>
    <dgm:cxn modelId="{AA889544-0F50-40E9-8106-C18F80C58F41}" type="presOf" srcId="{EDF2021F-1B3F-4A19-AA65-1D21FB9D52EE}" destId="{F80FE94B-A2F8-4C46-A1F4-F44CF4574D61}" srcOrd="0" destOrd="0" presId="urn:microsoft.com/office/officeart/2005/8/layout/chevron1"/>
    <dgm:cxn modelId="{E3ADC644-78F1-4BD0-A7C1-CF85D16C7861}" srcId="{B1832389-E458-4F5F-A40A-B0991AAA8939}" destId="{71AC4333-1770-43BB-8CA8-A8EB5C0F346F}" srcOrd="4" destOrd="0" parTransId="{33100495-BB6B-4111-ACEF-1ADF35C26769}" sibTransId="{CFD9E06B-845E-4D5E-9ED6-3462D8BDA2A8}"/>
    <dgm:cxn modelId="{4A1F6E70-B22C-4199-BDFC-48AA7FBDD3B1}" type="presOf" srcId="{60089B74-EF27-4CD6-B3FE-F65CF5F22E9D}" destId="{A3E7F7F5-370E-4204-AB71-48FFB923029D}" srcOrd="0" destOrd="0" presId="urn:microsoft.com/office/officeart/2005/8/layout/chevron1"/>
    <dgm:cxn modelId="{DF97C673-B2B3-4342-B905-D2345DE1CB14}" srcId="{B1832389-E458-4F5F-A40A-B0991AAA8939}" destId="{60089B74-EF27-4CD6-B3FE-F65CF5F22E9D}" srcOrd="1" destOrd="0" parTransId="{9B969074-5295-4508-8E64-2592BA4EB98F}" sibTransId="{E7EA529D-E399-41CB-8295-D6C034021F2D}"/>
    <dgm:cxn modelId="{15F11D75-C42A-477F-820E-5A3121D885A8}" type="presOf" srcId="{B1832389-E458-4F5F-A40A-B0991AAA8939}" destId="{9B2FD640-83E7-4FB7-9FE7-31CCC4FAEE2C}" srcOrd="0" destOrd="0" presId="urn:microsoft.com/office/officeart/2005/8/layout/chevron1"/>
    <dgm:cxn modelId="{09917594-F774-4AE6-B889-F7946147AD95}" srcId="{B1832389-E458-4F5F-A40A-B0991AAA8939}" destId="{1215C5B6-A4CB-4892-8198-E9B3C16150EA}" srcOrd="0" destOrd="0" parTransId="{14537979-0270-4DE2-8440-5A3A2D182D70}" sibTransId="{F97644A2-064A-4595-B444-818E11066C7E}"/>
    <dgm:cxn modelId="{24EDADC6-6C71-4295-AC11-7AC212A6295F}" type="presOf" srcId="{71AC4333-1770-43BB-8CA8-A8EB5C0F346F}" destId="{D9348225-5FBF-4C07-BDE0-33F6595C7462}" srcOrd="0" destOrd="0" presId="urn:microsoft.com/office/officeart/2005/8/layout/chevron1"/>
    <dgm:cxn modelId="{C23663F3-B016-49AE-8F9A-685C21CE7C30}" type="presParOf" srcId="{9B2FD640-83E7-4FB7-9FE7-31CCC4FAEE2C}" destId="{240F66D7-5F10-4764-A2D8-9F0A4DF88587}" srcOrd="0" destOrd="0" presId="urn:microsoft.com/office/officeart/2005/8/layout/chevron1"/>
    <dgm:cxn modelId="{7C1A8A90-B670-462C-99BF-9A748534D42A}" type="presParOf" srcId="{9B2FD640-83E7-4FB7-9FE7-31CCC4FAEE2C}" destId="{95F11434-ECEB-4CE0-AEF6-4517C1471E4E}" srcOrd="1" destOrd="0" presId="urn:microsoft.com/office/officeart/2005/8/layout/chevron1"/>
    <dgm:cxn modelId="{DABBCC9E-B367-49AE-9EDE-1A04640063E7}" type="presParOf" srcId="{9B2FD640-83E7-4FB7-9FE7-31CCC4FAEE2C}" destId="{A3E7F7F5-370E-4204-AB71-48FFB923029D}" srcOrd="2" destOrd="0" presId="urn:microsoft.com/office/officeart/2005/8/layout/chevron1"/>
    <dgm:cxn modelId="{77DC5B7C-BB8C-4B61-94A4-1AFE05E25EE7}" type="presParOf" srcId="{9B2FD640-83E7-4FB7-9FE7-31CCC4FAEE2C}" destId="{7D8B7F95-3998-4F28-99BA-93801DB933F4}" srcOrd="3" destOrd="0" presId="urn:microsoft.com/office/officeart/2005/8/layout/chevron1"/>
    <dgm:cxn modelId="{6E3280FD-440E-44DF-99B2-66CE551B4CC1}" type="presParOf" srcId="{9B2FD640-83E7-4FB7-9FE7-31CCC4FAEE2C}" destId="{F80FE94B-A2F8-4C46-A1F4-F44CF4574D61}" srcOrd="4" destOrd="0" presId="urn:microsoft.com/office/officeart/2005/8/layout/chevron1"/>
    <dgm:cxn modelId="{D3C8D274-A69E-48D3-AAF7-578CB3CE5ACF}" type="presParOf" srcId="{9B2FD640-83E7-4FB7-9FE7-31CCC4FAEE2C}" destId="{09D697CF-E732-46FF-824B-473468BEB076}" srcOrd="5" destOrd="0" presId="urn:microsoft.com/office/officeart/2005/8/layout/chevron1"/>
    <dgm:cxn modelId="{C9A0E0FC-20B1-400E-A8AF-228A5BA2703A}" type="presParOf" srcId="{9B2FD640-83E7-4FB7-9FE7-31CCC4FAEE2C}" destId="{51333ADE-49D7-4FA6-8A68-755A4133E1C9}" srcOrd="6" destOrd="0" presId="urn:microsoft.com/office/officeart/2005/8/layout/chevron1"/>
    <dgm:cxn modelId="{83A8D404-F9C2-49C2-9CD0-D099D7BAB8BF}" type="presParOf" srcId="{9B2FD640-83E7-4FB7-9FE7-31CCC4FAEE2C}" destId="{7D0FAE13-1F80-4337-9AEE-FA064AC540FD}" srcOrd="7" destOrd="0" presId="urn:microsoft.com/office/officeart/2005/8/layout/chevron1"/>
    <dgm:cxn modelId="{B3C98E43-2969-4177-9086-B20A95007316}" type="presParOf" srcId="{9B2FD640-83E7-4FB7-9FE7-31CCC4FAEE2C}" destId="{D9348225-5FBF-4C07-BDE0-33F6595C7462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B1832389-E458-4F5F-A40A-B0991AAA8939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</dgm:pt>
    <dgm:pt modelId="{1215C5B6-A4CB-4892-8198-E9B3C16150EA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Introduction</a:t>
          </a:r>
        </a:p>
      </dgm:t>
    </dgm:pt>
    <dgm:pt modelId="{14537979-0270-4DE2-8440-5A3A2D182D70}" type="parTrans" cxnId="{09917594-F774-4AE6-B889-F7946147AD95}">
      <dgm:prSet/>
      <dgm:spPr/>
      <dgm:t>
        <a:bodyPr/>
        <a:lstStyle/>
        <a:p>
          <a:endParaRPr lang="en-US"/>
        </a:p>
      </dgm:t>
    </dgm:pt>
    <dgm:pt modelId="{F97644A2-064A-4595-B444-818E11066C7E}" type="sibTrans" cxnId="{09917594-F774-4AE6-B889-F7946147AD95}">
      <dgm:prSet/>
      <dgm:spPr/>
      <dgm:t>
        <a:bodyPr/>
        <a:lstStyle/>
        <a:p>
          <a:endParaRPr lang="en-US"/>
        </a:p>
      </dgm:t>
    </dgm:pt>
    <dgm:pt modelId="{60089B74-EF27-4CD6-B3FE-F65CF5F22E9D}">
      <dgm:prSet phldrT="[Text]"/>
      <dgm:spPr>
        <a:solidFill>
          <a:srgbClr val="1482AC"/>
        </a:solidFill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.NET MAUI</a:t>
          </a:r>
        </a:p>
      </dgm:t>
    </dgm:pt>
    <dgm:pt modelId="{9B969074-5295-4508-8E64-2592BA4EB98F}" type="parTrans" cxnId="{DF97C673-B2B3-4342-B905-D2345DE1CB14}">
      <dgm:prSet/>
      <dgm:spPr/>
      <dgm:t>
        <a:bodyPr/>
        <a:lstStyle/>
        <a:p>
          <a:endParaRPr lang="en-US"/>
        </a:p>
      </dgm:t>
    </dgm:pt>
    <dgm:pt modelId="{E7EA529D-E399-41CB-8295-D6C034021F2D}" type="sibTrans" cxnId="{DF97C673-B2B3-4342-B905-D2345DE1CB14}">
      <dgm:prSet/>
      <dgm:spPr/>
      <dgm:t>
        <a:bodyPr/>
        <a:lstStyle/>
        <a:p>
          <a:endParaRPr lang="en-US"/>
        </a:p>
      </dgm:t>
    </dgm:pt>
    <dgm:pt modelId="{EDF2021F-1B3F-4A19-AA65-1D21FB9D52EE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Setup</a:t>
          </a:r>
          <a:endParaRPr lang="en-US" dirty="0">
            <a:solidFill>
              <a:srgbClr val="1482AC"/>
            </a:solidFill>
          </a:endParaRPr>
        </a:p>
      </dgm:t>
    </dgm:pt>
    <dgm:pt modelId="{86411FF3-E2AF-4C60-A3E7-9A498CD6404E}" type="parTrans" cxnId="{604AC406-4715-4B63-81BD-28560C9F773C}">
      <dgm:prSet/>
      <dgm:spPr/>
      <dgm:t>
        <a:bodyPr/>
        <a:lstStyle/>
        <a:p>
          <a:endParaRPr lang="en-US"/>
        </a:p>
      </dgm:t>
    </dgm:pt>
    <dgm:pt modelId="{7EB6EDD5-F6F4-46BA-B94E-529222D877D4}" type="sibTrans" cxnId="{604AC406-4715-4B63-81BD-28560C9F773C}">
      <dgm:prSet/>
      <dgm:spPr/>
      <dgm:t>
        <a:bodyPr/>
        <a:lstStyle/>
        <a:p>
          <a:endParaRPr lang="en-US"/>
        </a:p>
      </dgm:t>
    </dgm:pt>
    <dgm:pt modelId="{05FCD660-91B0-45FC-8B72-73340BF1A4A3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Layout</a:t>
          </a:r>
          <a:r>
            <a:rPr lang="en-US" dirty="0">
              <a:solidFill>
                <a:srgbClr val="1482AC"/>
              </a:solidFill>
            </a:rPr>
            <a:t>s</a:t>
          </a:r>
        </a:p>
      </dgm:t>
    </dgm:pt>
    <dgm:pt modelId="{56B016D7-7F2C-48D3-9961-FFEEB3AC7D69}" type="parTrans" cxnId="{B2EDC91B-EAA1-4C39-BB4F-44E1C5AFFF70}">
      <dgm:prSet/>
      <dgm:spPr/>
      <dgm:t>
        <a:bodyPr/>
        <a:lstStyle/>
        <a:p>
          <a:endParaRPr lang="en-US"/>
        </a:p>
      </dgm:t>
    </dgm:pt>
    <dgm:pt modelId="{9B1F28DB-1BED-466D-9E39-7A3A779F0C43}" type="sibTrans" cxnId="{B2EDC91B-EAA1-4C39-BB4F-44E1C5AFFF70}">
      <dgm:prSet/>
      <dgm:spPr/>
      <dgm:t>
        <a:bodyPr/>
        <a:lstStyle/>
        <a:p>
          <a:endParaRPr lang="en-US"/>
        </a:p>
      </dgm:t>
    </dgm:pt>
    <dgm:pt modelId="{71AC4333-1770-43BB-8CA8-A8EB5C0F346F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Controls</a:t>
          </a:r>
        </a:p>
      </dgm:t>
    </dgm:pt>
    <dgm:pt modelId="{33100495-BB6B-4111-ACEF-1ADF35C26769}" type="parTrans" cxnId="{E3ADC644-78F1-4BD0-A7C1-CF85D16C7861}">
      <dgm:prSet/>
      <dgm:spPr/>
      <dgm:t>
        <a:bodyPr/>
        <a:lstStyle/>
        <a:p>
          <a:endParaRPr lang="en-US"/>
        </a:p>
      </dgm:t>
    </dgm:pt>
    <dgm:pt modelId="{CFD9E06B-845E-4D5E-9ED6-3462D8BDA2A8}" type="sibTrans" cxnId="{E3ADC644-78F1-4BD0-A7C1-CF85D16C7861}">
      <dgm:prSet/>
      <dgm:spPr/>
      <dgm:t>
        <a:bodyPr/>
        <a:lstStyle/>
        <a:p>
          <a:endParaRPr lang="en-US"/>
        </a:p>
      </dgm:t>
    </dgm:pt>
    <dgm:pt modelId="{9B2FD640-83E7-4FB7-9FE7-31CCC4FAEE2C}" type="pres">
      <dgm:prSet presAssocID="{B1832389-E458-4F5F-A40A-B0991AAA8939}" presName="Name0" presStyleCnt="0">
        <dgm:presLayoutVars>
          <dgm:dir/>
          <dgm:animLvl val="lvl"/>
          <dgm:resizeHandles val="exact"/>
        </dgm:presLayoutVars>
      </dgm:prSet>
      <dgm:spPr/>
    </dgm:pt>
    <dgm:pt modelId="{240F66D7-5F10-4764-A2D8-9F0A4DF88587}" type="pres">
      <dgm:prSet presAssocID="{1215C5B6-A4CB-4892-8198-E9B3C16150E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95F11434-ECEB-4CE0-AEF6-4517C1471E4E}" type="pres">
      <dgm:prSet presAssocID="{F97644A2-064A-4595-B444-818E11066C7E}" presName="parTxOnlySpace" presStyleCnt="0"/>
      <dgm:spPr/>
    </dgm:pt>
    <dgm:pt modelId="{A3E7F7F5-370E-4204-AB71-48FFB923029D}" type="pres">
      <dgm:prSet presAssocID="{60089B74-EF27-4CD6-B3FE-F65CF5F22E9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D8B7F95-3998-4F28-99BA-93801DB933F4}" type="pres">
      <dgm:prSet presAssocID="{E7EA529D-E399-41CB-8295-D6C034021F2D}" presName="parTxOnlySpace" presStyleCnt="0"/>
      <dgm:spPr/>
    </dgm:pt>
    <dgm:pt modelId="{F80FE94B-A2F8-4C46-A1F4-F44CF4574D61}" type="pres">
      <dgm:prSet presAssocID="{EDF2021F-1B3F-4A19-AA65-1D21FB9D52EE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09D697CF-E732-46FF-824B-473468BEB076}" type="pres">
      <dgm:prSet presAssocID="{7EB6EDD5-F6F4-46BA-B94E-529222D877D4}" presName="parTxOnlySpace" presStyleCnt="0"/>
      <dgm:spPr/>
    </dgm:pt>
    <dgm:pt modelId="{51333ADE-49D7-4FA6-8A68-755A4133E1C9}" type="pres">
      <dgm:prSet presAssocID="{05FCD660-91B0-45FC-8B72-73340BF1A4A3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7D0FAE13-1F80-4337-9AEE-FA064AC540FD}" type="pres">
      <dgm:prSet presAssocID="{9B1F28DB-1BED-466D-9E39-7A3A779F0C43}" presName="parTxOnlySpace" presStyleCnt="0"/>
      <dgm:spPr/>
    </dgm:pt>
    <dgm:pt modelId="{D9348225-5FBF-4C07-BDE0-33F6595C7462}" type="pres">
      <dgm:prSet presAssocID="{71AC4333-1770-43BB-8CA8-A8EB5C0F346F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04AC406-4715-4B63-81BD-28560C9F773C}" srcId="{B1832389-E458-4F5F-A40A-B0991AAA8939}" destId="{EDF2021F-1B3F-4A19-AA65-1D21FB9D52EE}" srcOrd="2" destOrd="0" parTransId="{86411FF3-E2AF-4C60-A3E7-9A498CD6404E}" sibTransId="{7EB6EDD5-F6F4-46BA-B94E-529222D877D4}"/>
    <dgm:cxn modelId="{AE074712-0B75-46A2-950A-6405794D30A7}" type="presOf" srcId="{1215C5B6-A4CB-4892-8198-E9B3C16150EA}" destId="{240F66D7-5F10-4764-A2D8-9F0A4DF88587}" srcOrd="0" destOrd="0" presId="urn:microsoft.com/office/officeart/2005/8/layout/chevron1"/>
    <dgm:cxn modelId="{B2EDC91B-EAA1-4C39-BB4F-44E1C5AFFF70}" srcId="{B1832389-E458-4F5F-A40A-B0991AAA8939}" destId="{05FCD660-91B0-45FC-8B72-73340BF1A4A3}" srcOrd="3" destOrd="0" parTransId="{56B016D7-7F2C-48D3-9961-FFEEB3AC7D69}" sibTransId="{9B1F28DB-1BED-466D-9E39-7A3A779F0C43}"/>
    <dgm:cxn modelId="{AE9E032E-24B9-473D-A1F0-A56D8B3C5B3F}" type="presOf" srcId="{05FCD660-91B0-45FC-8B72-73340BF1A4A3}" destId="{51333ADE-49D7-4FA6-8A68-755A4133E1C9}" srcOrd="0" destOrd="0" presId="urn:microsoft.com/office/officeart/2005/8/layout/chevron1"/>
    <dgm:cxn modelId="{AA889544-0F50-40E9-8106-C18F80C58F41}" type="presOf" srcId="{EDF2021F-1B3F-4A19-AA65-1D21FB9D52EE}" destId="{F80FE94B-A2F8-4C46-A1F4-F44CF4574D61}" srcOrd="0" destOrd="0" presId="urn:microsoft.com/office/officeart/2005/8/layout/chevron1"/>
    <dgm:cxn modelId="{E3ADC644-78F1-4BD0-A7C1-CF85D16C7861}" srcId="{B1832389-E458-4F5F-A40A-B0991AAA8939}" destId="{71AC4333-1770-43BB-8CA8-A8EB5C0F346F}" srcOrd="4" destOrd="0" parTransId="{33100495-BB6B-4111-ACEF-1ADF35C26769}" sibTransId="{CFD9E06B-845E-4D5E-9ED6-3462D8BDA2A8}"/>
    <dgm:cxn modelId="{4A1F6E70-B22C-4199-BDFC-48AA7FBDD3B1}" type="presOf" srcId="{60089B74-EF27-4CD6-B3FE-F65CF5F22E9D}" destId="{A3E7F7F5-370E-4204-AB71-48FFB923029D}" srcOrd="0" destOrd="0" presId="urn:microsoft.com/office/officeart/2005/8/layout/chevron1"/>
    <dgm:cxn modelId="{DF97C673-B2B3-4342-B905-D2345DE1CB14}" srcId="{B1832389-E458-4F5F-A40A-B0991AAA8939}" destId="{60089B74-EF27-4CD6-B3FE-F65CF5F22E9D}" srcOrd="1" destOrd="0" parTransId="{9B969074-5295-4508-8E64-2592BA4EB98F}" sibTransId="{E7EA529D-E399-41CB-8295-D6C034021F2D}"/>
    <dgm:cxn modelId="{15F11D75-C42A-477F-820E-5A3121D885A8}" type="presOf" srcId="{B1832389-E458-4F5F-A40A-B0991AAA8939}" destId="{9B2FD640-83E7-4FB7-9FE7-31CCC4FAEE2C}" srcOrd="0" destOrd="0" presId="urn:microsoft.com/office/officeart/2005/8/layout/chevron1"/>
    <dgm:cxn modelId="{09917594-F774-4AE6-B889-F7946147AD95}" srcId="{B1832389-E458-4F5F-A40A-B0991AAA8939}" destId="{1215C5B6-A4CB-4892-8198-E9B3C16150EA}" srcOrd="0" destOrd="0" parTransId="{14537979-0270-4DE2-8440-5A3A2D182D70}" sibTransId="{F97644A2-064A-4595-B444-818E11066C7E}"/>
    <dgm:cxn modelId="{24EDADC6-6C71-4295-AC11-7AC212A6295F}" type="presOf" srcId="{71AC4333-1770-43BB-8CA8-A8EB5C0F346F}" destId="{D9348225-5FBF-4C07-BDE0-33F6595C7462}" srcOrd="0" destOrd="0" presId="urn:microsoft.com/office/officeart/2005/8/layout/chevron1"/>
    <dgm:cxn modelId="{C23663F3-B016-49AE-8F9A-685C21CE7C30}" type="presParOf" srcId="{9B2FD640-83E7-4FB7-9FE7-31CCC4FAEE2C}" destId="{240F66D7-5F10-4764-A2D8-9F0A4DF88587}" srcOrd="0" destOrd="0" presId="urn:microsoft.com/office/officeart/2005/8/layout/chevron1"/>
    <dgm:cxn modelId="{7C1A8A90-B670-462C-99BF-9A748534D42A}" type="presParOf" srcId="{9B2FD640-83E7-4FB7-9FE7-31CCC4FAEE2C}" destId="{95F11434-ECEB-4CE0-AEF6-4517C1471E4E}" srcOrd="1" destOrd="0" presId="urn:microsoft.com/office/officeart/2005/8/layout/chevron1"/>
    <dgm:cxn modelId="{DABBCC9E-B367-49AE-9EDE-1A04640063E7}" type="presParOf" srcId="{9B2FD640-83E7-4FB7-9FE7-31CCC4FAEE2C}" destId="{A3E7F7F5-370E-4204-AB71-48FFB923029D}" srcOrd="2" destOrd="0" presId="urn:microsoft.com/office/officeart/2005/8/layout/chevron1"/>
    <dgm:cxn modelId="{77DC5B7C-BB8C-4B61-94A4-1AFE05E25EE7}" type="presParOf" srcId="{9B2FD640-83E7-4FB7-9FE7-31CCC4FAEE2C}" destId="{7D8B7F95-3998-4F28-99BA-93801DB933F4}" srcOrd="3" destOrd="0" presId="urn:microsoft.com/office/officeart/2005/8/layout/chevron1"/>
    <dgm:cxn modelId="{6E3280FD-440E-44DF-99B2-66CE551B4CC1}" type="presParOf" srcId="{9B2FD640-83E7-4FB7-9FE7-31CCC4FAEE2C}" destId="{F80FE94B-A2F8-4C46-A1F4-F44CF4574D61}" srcOrd="4" destOrd="0" presId="urn:microsoft.com/office/officeart/2005/8/layout/chevron1"/>
    <dgm:cxn modelId="{D3C8D274-A69E-48D3-AAF7-578CB3CE5ACF}" type="presParOf" srcId="{9B2FD640-83E7-4FB7-9FE7-31CCC4FAEE2C}" destId="{09D697CF-E732-46FF-824B-473468BEB076}" srcOrd="5" destOrd="0" presId="urn:microsoft.com/office/officeart/2005/8/layout/chevron1"/>
    <dgm:cxn modelId="{C9A0E0FC-20B1-400E-A8AF-228A5BA2703A}" type="presParOf" srcId="{9B2FD640-83E7-4FB7-9FE7-31CCC4FAEE2C}" destId="{51333ADE-49D7-4FA6-8A68-755A4133E1C9}" srcOrd="6" destOrd="0" presId="urn:microsoft.com/office/officeart/2005/8/layout/chevron1"/>
    <dgm:cxn modelId="{83A8D404-F9C2-49C2-9CD0-D099D7BAB8BF}" type="presParOf" srcId="{9B2FD640-83E7-4FB7-9FE7-31CCC4FAEE2C}" destId="{7D0FAE13-1F80-4337-9AEE-FA064AC540FD}" srcOrd="7" destOrd="0" presId="urn:microsoft.com/office/officeart/2005/8/layout/chevron1"/>
    <dgm:cxn modelId="{B3C98E43-2969-4177-9086-B20A95007316}" type="presParOf" srcId="{9B2FD640-83E7-4FB7-9FE7-31CCC4FAEE2C}" destId="{D9348225-5FBF-4C07-BDE0-33F6595C7462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B1832389-E458-4F5F-A40A-B0991AAA8939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</dgm:pt>
    <dgm:pt modelId="{1215C5B6-A4CB-4892-8198-E9B3C16150EA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Introduction</a:t>
          </a:r>
        </a:p>
      </dgm:t>
    </dgm:pt>
    <dgm:pt modelId="{14537979-0270-4DE2-8440-5A3A2D182D70}" type="parTrans" cxnId="{09917594-F774-4AE6-B889-F7946147AD95}">
      <dgm:prSet/>
      <dgm:spPr/>
      <dgm:t>
        <a:bodyPr/>
        <a:lstStyle/>
        <a:p>
          <a:endParaRPr lang="en-US"/>
        </a:p>
      </dgm:t>
    </dgm:pt>
    <dgm:pt modelId="{F97644A2-064A-4595-B444-818E11066C7E}" type="sibTrans" cxnId="{09917594-F774-4AE6-B889-F7946147AD95}">
      <dgm:prSet/>
      <dgm:spPr/>
      <dgm:t>
        <a:bodyPr/>
        <a:lstStyle/>
        <a:p>
          <a:endParaRPr lang="en-US"/>
        </a:p>
      </dgm:t>
    </dgm:pt>
    <dgm:pt modelId="{60089B74-EF27-4CD6-B3FE-F65CF5F22E9D}">
      <dgm:prSet phldrT="[Text]"/>
      <dgm:spPr>
        <a:solidFill>
          <a:srgbClr val="1482AC"/>
        </a:solidFill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.NET MAUI</a:t>
          </a:r>
        </a:p>
      </dgm:t>
    </dgm:pt>
    <dgm:pt modelId="{9B969074-5295-4508-8E64-2592BA4EB98F}" type="parTrans" cxnId="{DF97C673-B2B3-4342-B905-D2345DE1CB14}">
      <dgm:prSet/>
      <dgm:spPr/>
      <dgm:t>
        <a:bodyPr/>
        <a:lstStyle/>
        <a:p>
          <a:endParaRPr lang="en-US"/>
        </a:p>
      </dgm:t>
    </dgm:pt>
    <dgm:pt modelId="{E7EA529D-E399-41CB-8295-D6C034021F2D}" type="sibTrans" cxnId="{DF97C673-B2B3-4342-B905-D2345DE1CB14}">
      <dgm:prSet/>
      <dgm:spPr/>
      <dgm:t>
        <a:bodyPr/>
        <a:lstStyle/>
        <a:p>
          <a:endParaRPr lang="en-US"/>
        </a:p>
      </dgm:t>
    </dgm:pt>
    <dgm:pt modelId="{EDF2021F-1B3F-4A19-AA65-1D21FB9D52EE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Setup</a:t>
          </a:r>
          <a:endParaRPr lang="en-US" dirty="0">
            <a:solidFill>
              <a:srgbClr val="1482AC"/>
            </a:solidFill>
          </a:endParaRPr>
        </a:p>
      </dgm:t>
    </dgm:pt>
    <dgm:pt modelId="{86411FF3-E2AF-4C60-A3E7-9A498CD6404E}" type="parTrans" cxnId="{604AC406-4715-4B63-81BD-28560C9F773C}">
      <dgm:prSet/>
      <dgm:spPr/>
      <dgm:t>
        <a:bodyPr/>
        <a:lstStyle/>
        <a:p>
          <a:endParaRPr lang="en-US"/>
        </a:p>
      </dgm:t>
    </dgm:pt>
    <dgm:pt modelId="{7EB6EDD5-F6F4-46BA-B94E-529222D877D4}" type="sibTrans" cxnId="{604AC406-4715-4B63-81BD-28560C9F773C}">
      <dgm:prSet/>
      <dgm:spPr/>
      <dgm:t>
        <a:bodyPr/>
        <a:lstStyle/>
        <a:p>
          <a:endParaRPr lang="en-US"/>
        </a:p>
      </dgm:t>
    </dgm:pt>
    <dgm:pt modelId="{05FCD660-91B0-45FC-8B72-73340BF1A4A3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Layout</a:t>
          </a:r>
          <a:r>
            <a:rPr lang="en-US" dirty="0">
              <a:solidFill>
                <a:srgbClr val="1482AC"/>
              </a:solidFill>
            </a:rPr>
            <a:t>s</a:t>
          </a:r>
        </a:p>
      </dgm:t>
    </dgm:pt>
    <dgm:pt modelId="{56B016D7-7F2C-48D3-9961-FFEEB3AC7D69}" type="parTrans" cxnId="{B2EDC91B-EAA1-4C39-BB4F-44E1C5AFFF70}">
      <dgm:prSet/>
      <dgm:spPr/>
      <dgm:t>
        <a:bodyPr/>
        <a:lstStyle/>
        <a:p>
          <a:endParaRPr lang="en-US"/>
        </a:p>
      </dgm:t>
    </dgm:pt>
    <dgm:pt modelId="{9B1F28DB-1BED-466D-9E39-7A3A779F0C43}" type="sibTrans" cxnId="{B2EDC91B-EAA1-4C39-BB4F-44E1C5AFFF70}">
      <dgm:prSet/>
      <dgm:spPr/>
      <dgm:t>
        <a:bodyPr/>
        <a:lstStyle/>
        <a:p>
          <a:endParaRPr lang="en-US"/>
        </a:p>
      </dgm:t>
    </dgm:pt>
    <dgm:pt modelId="{71AC4333-1770-43BB-8CA8-A8EB5C0F346F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Controls</a:t>
          </a:r>
        </a:p>
      </dgm:t>
    </dgm:pt>
    <dgm:pt modelId="{33100495-BB6B-4111-ACEF-1ADF35C26769}" type="parTrans" cxnId="{E3ADC644-78F1-4BD0-A7C1-CF85D16C7861}">
      <dgm:prSet/>
      <dgm:spPr/>
      <dgm:t>
        <a:bodyPr/>
        <a:lstStyle/>
        <a:p>
          <a:endParaRPr lang="en-US"/>
        </a:p>
      </dgm:t>
    </dgm:pt>
    <dgm:pt modelId="{CFD9E06B-845E-4D5E-9ED6-3462D8BDA2A8}" type="sibTrans" cxnId="{E3ADC644-78F1-4BD0-A7C1-CF85D16C7861}">
      <dgm:prSet/>
      <dgm:spPr/>
      <dgm:t>
        <a:bodyPr/>
        <a:lstStyle/>
        <a:p>
          <a:endParaRPr lang="en-US"/>
        </a:p>
      </dgm:t>
    </dgm:pt>
    <dgm:pt modelId="{9B2FD640-83E7-4FB7-9FE7-31CCC4FAEE2C}" type="pres">
      <dgm:prSet presAssocID="{B1832389-E458-4F5F-A40A-B0991AAA8939}" presName="Name0" presStyleCnt="0">
        <dgm:presLayoutVars>
          <dgm:dir/>
          <dgm:animLvl val="lvl"/>
          <dgm:resizeHandles val="exact"/>
        </dgm:presLayoutVars>
      </dgm:prSet>
      <dgm:spPr/>
    </dgm:pt>
    <dgm:pt modelId="{240F66D7-5F10-4764-A2D8-9F0A4DF88587}" type="pres">
      <dgm:prSet presAssocID="{1215C5B6-A4CB-4892-8198-E9B3C16150E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95F11434-ECEB-4CE0-AEF6-4517C1471E4E}" type="pres">
      <dgm:prSet presAssocID="{F97644A2-064A-4595-B444-818E11066C7E}" presName="parTxOnlySpace" presStyleCnt="0"/>
      <dgm:spPr/>
    </dgm:pt>
    <dgm:pt modelId="{A3E7F7F5-370E-4204-AB71-48FFB923029D}" type="pres">
      <dgm:prSet presAssocID="{60089B74-EF27-4CD6-B3FE-F65CF5F22E9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D8B7F95-3998-4F28-99BA-93801DB933F4}" type="pres">
      <dgm:prSet presAssocID="{E7EA529D-E399-41CB-8295-D6C034021F2D}" presName="parTxOnlySpace" presStyleCnt="0"/>
      <dgm:spPr/>
    </dgm:pt>
    <dgm:pt modelId="{F80FE94B-A2F8-4C46-A1F4-F44CF4574D61}" type="pres">
      <dgm:prSet presAssocID="{EDF2021F-1B3F-4A19-AA65-1D21FB9D52EE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09D697CF-E732-46FF-824B-473468BEB076}" type="pres">
      <dgm:prSet presAssocID="{7EB6EDD5-F6F4-46BA-B94E-529222D877D4}" presName="parTxOnlySpace" presStyleCnt="0"/>
      <dgm:spPr/>
    </dgm:pt>
    <dgm:pt modelId="{51333ADE-49D7-4FA6-8A68-755A4133E1C9}" type="pres">
      <dgm:prSet presAssocID="{05FCD660-91B0-45FC-8B72-73340BF1A4A3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7D0FAE13-1F80-4337-9AEE-FA064AC540FD}" type="pres">
      <dgm:prSet presAssocID="{9B1F28DB-1BED-466D-9E39-7A3A779F0C43}" presName="parTxOnlySpace" presStyleCnt="0"/>
      <dgm:spPr/>
    </dgm:pt>
    <dgm:pt modelId="{D9348225-5FBF-4C07-BDE0-33F6595C7462}" type="pres">
      <dgm:prSet presAssocID="{71AC4333-1770-43BB-8CA8-A8EB5C0F346F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04AC406-4715-4B63-81BD-28560C9F773C}" srcId="{B1832389-E458-4F5F-A40A-B0991AAA8939}" destId="{EDF2021F-1B3F-4A19-AA65-1D21FB9D52EE}" srcOrd="2" destOrd="0" parTransId="{86411FF3-E2AF-4C60-A3E7-9A498CD6404E}" sibTransId="{7EB6EDD5-F6F4-46BA-B94E-529222D877D4}"/>
    <dgm:cxn modelId="{AE074712-0B75-46A2-950A-6405794D30A7}" type="presOf" srcId="{1215C5B6-A4CB-4892-8198-E9B3C16150EA}" destId="{240F66D7-5F10-4764-A2D8-9F0A4DF88587}" srcOrd="0" destOrd="0" presId="urn:microsoft.com/office/officeart/2005/8/layout/chevron1"/>
    <dgm:cxn modelId="{B2EDC91B-EAA1-4C39-BB4F-44E1C5AFFF70}" srcId="{B1832389-E458-4F5F-A40A-B0991AAA8939}" destId="{05FCD660-91B0-45FC-8B72-73340BF1A4A3}" srcOrd="3" destOrd="0" parTransId="{56B016D7-7F2C-48D3-9961-FFEEB3AC7D69}" sibTransId="{9B1F28DB-1BED-466D-9E39-7A3A779F0C43}"/>
    <dgm:cxn modelId="{AE9E032E-24B9-473D-A1F0-A56D8B3C5B3F}" type="presOf" srcId="{05FCD660-91B0-45FC-8B72-73340BF1A4A3}" destId="{51333ADE-49D7-4FA6-8A68-755A4133E1C9}" srcOrd="0" destOrd="0" presId="urn:microsoft.com/office/officeart/2005/8/layout/chevron1"/>
    <dgm:cxn modelId="{AA889544-0F50-40E9-8106-C18F80C58F41}" type="presOf" srcId="{EDF2021F-1B3F-4A19-AA65-1D21FB9D52EE}" destId="{F80FE94B-A2F8-4C46-A1F4-F44CF4574D61}" srcOrd="0" destOrd="0" presId="urn:microsoft.com/office/officeart/2005/8/layout/chevron1"/>
    <dgm:cxn modelId="{E3ADC644-78F1-4BD0-A7C1-CF85D16C7861}" srcId="{B1832389-E458-4F5F-A40A-B0991AAA8939}" destId="{71AC4333-1770-43BB-8CA8-A8EB5C0F346F}" srcOrd="4" destOrd="0" parTransId="{33100495-BB6B-4111-ACEF-1ADF35C26769}" sibTransId="{CFD9E06B-845E-4D5E-9ED6-3462D8BDA2A8}"/>
    <dgm:cxn modelId="{4A1F6E70-B22C-4199-BDFC-48AA7FBDD3B1}" type="presOf" srcId="{60089B74-EF27-4CD6-B3FE-F65CF5F22E9D}" destId="{A3E7F7F5-370E-4204-AB71-48FFB923029D}" srcOrd="0" destOrd="0" presId="urn:microsoft.com/office/officeart/2005/8/layout/chevron1"/>
    <dgm:cxn modelId="{DF97C673-B2B3-4342-B905-D2345DE1CB14}" srcId="{B1832389-E458-4F5F-A40A-B0991AAA8939}" destId="{60089B74-EF27-4CD6-B3FE-F65CF5F22E9D}" srcOrd="1" destOrd="0" parTransId="{9B969074-5295-4508-8E64-2592BA4EB98F}" sibTransId="{E7EA529D-E399-41CB-8295-D6C034021F2D}"/>
    <dgm:cxn modelId="{15F11D75-C42A-477F-820E-5A3121D885A8}" type="presOf" srcId="{B1832389-E458-4F5F-A40A-B0991AAA8939}" destId="{9B2FD640-83E7-4FB7-9FE7-31CCC4FAEE2C}" srcOrd="0" destOrd="0" presId="urn:microsoft.com/office/officeart/2005/8/layout/chevron1"/>
    <dgm:cxn modelId="{09917594-F774-4AE6-B889-F7946147AD95}" srcId="{B1832389-E458-4F5F-A40A-B0991AAA8939}" destId="{1215C5B6-A4CB-4892-8198-E9B3C16150EA}" srcOrd="0" destOrd="0" parTransId="{14537979-0270-4DE2-8440-5A3A2D182D70}" sibTransId="{F97644A2-064A-4595-B444-818E11066C7E}"/>
    <dgm:cxn modelId="{24EDADC6-6C71-4295-AC11-7AC212A6295F}" type="presOf" srcId="{71AC4333-1770-43BB-8CA8-A8EB5C0F346F}" destId="{D9348225-5FBF-4C07-BDE0-33F6595C7462}" srcOrd="0" destOrd="0" presId="urn:microsoft.com/office/officeart/2005/8/layout/chevron1"/>
    <dgm:cxn modelId="{C23663F3-B016-49AE-8F9A-685C21CE7C30}" type="presParOf" srcId="{9B2FD640-83E7-4FB7-9FE7-31CCC4FAEE2C}" destId="{240F66D7-5F10-4764-A2D8-9F0A4DF88587}" srcOrd="0" destOrd="0" presId="urn:microsoft.com/office/officeart/2005/8/layout/chevron1"/>
    <dgm:cxn modelId="{7C1A8A90-B670-462C-99BF-9A748534D42A}" type="presParOf" srcId="{9B2FD640-83E7-4FB7-9FE7-31CCC4FAEE2C}" destId="{95F11434-ECEB-4CE0-AEF6-4517C1471E4E}" srcOrd="1" destOrd="0" presId="urn:microsoft.com/office/officeart/2005/8/layout/chevron1"/>
    <dgm:cxn modelId="{DABBCC9E-B367-49AE-9EDE-1A04640063E7}" type="presParOf" srcId="{9B2FD640-83E7-4FB7-9FE7-31CCC4FAEE2C}" destId="{A3E7F7F5-370E-4204-AB71-48FFB923029D}" srcOrd="2" destOrd="0" presId="urn:microsoft.com/office/officeart/2005/8/layout/chevron1"/>
    <dgm:cxn modelId="{77DC5B7C-BB8C-4B61-94A4-1AFE05E25EE7}" type="presParOf" srcId="{9B2FD640-83E7-4FB7-9FE7-31CCC4FAEE2C}" destId="{7D8B7F95-3998-4F28-99BA-93801DB933F4}" srcOrd="3" destOrd="0" presId="urn:microsoft.com/office/officeart/2005/8/layout/chevron1"/>
    <dgm:cxn modelId="{6E3280FD-440E-44DF-99B2-66CE551B4CC1}" type="presParOf" srcId="{9B2FD640-83E7-4FB7-9FE7-31CCC4FAEE2C}" destId="{F80FE94B-A2F8-4C46-A1F4-F44CF4574D61}" srcOrd="4" destOrd="0" presId="urn:microsoft.com/office/officeart/2005/8/layout/chevron1"/>
    <dgm:cxn modelId="{D3C8D274-A69E-48D3-AAF7-578CB3CE5ACF}" type="presParOf" srcId="{9B2FD640-83E7-4FB7-9FE7-31CCC4FAEE2C}" destId="{09D697CF-E732-46FF-824B-473468BEB076}" srcOrd="5" destOrd="0" presId="urn:microsoft.com/office/officeart/2005/8/layout/chevron1"/>
    <dgm:cxn modelId="{C9A0E0FC-20B1-400E-A8AF-228A5BA2703A}" type="presParOf" srcId="{9B2FD640-83E7-4FB7-9FE7-31CCC4FAEE2C}" destId="{51333ADE-49D7-4FA6-8A68-755A4133E1C9}" srcOrd="6" destOrd="0" presId="urn:microsoft.com/office/officeart/2005/8/layout/chevron1"/>
    <dgm:cxn modelId="{83A8D404-F9C2-49C2-9CD0-D099D7BAB8BF}" type="presParOf" srcId="{9B2FD640-83E7-4FB7-9FE7-31CCC4FAEE2C}" destId="{7D0FAE13-1F80-4337-9AEE-FA064AC540FD}" srcOrd="7" destOrd="0" presId="urn:microsoft.com/office/officeart/2005/8/layout/chevron1"/>
    <dgm:cxn modelId="{B3C98E43-2969-4177-9086-B20A95007316}" type="presParOf" srcId="{9B2FD640-83E7-4FB7-9FE7-31CCC4FAEE2C}" destId="{D9348225-5FBF-4C07-BDE0-33F6595C7462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B1832389-E458-4F5F-A40A-B0991AAA8939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</dgm:pt>
    <dgm:pt modelId="{1215C5B6-A4CB-4892-8198-E9B3C16150EA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Introduction</a:t>
          </a:r>
        </a:p>
      </dgm:t>
    </dgm:pt>
    <dgm:pt modelId="{14537979-0270-4DE2-8440-5A3A2D182D70}" type="parTrans" cxnId="{09917594-F774-4AE6-B889-F7946147AD95}">
      <dgm:prSet/>
      <dgm:spPr/>
      <dgm:t>
        <a:bodyPr/>
        <a:lstStyle/>
        <a:p>
          <a:endParaRPr lang="en-US"/>
        </a:p>
      </dgm:t>
    </dgm:pt>
    <dgm:pt modelId="{F97644A2-064A-4595-B444-818E11066C7E}" type="sibTrans" cxnId="{09917594-F774-4AE6-B889-F7946147AD95}">
      <dgm:prSet/>
      <dgm:spPr/>
      <dgm:t>
        <a:bodyPr/>
        <a:lstStyle/>
        <a:p>
          <a:endParaRPr lang="en-US"/>
        </a:p>
      </dgm:t>
    </dgm:pt>
    <dgm:pt modelId="{60089B74-EF27-4CD6-B3FE-F65CF5F22E9D}">
      <dgm:prSet phldrT="[Text]"/>
      <dgm:spPr>
        <a:solidFill>
          <a:srgbClr val="1482AC"/>
        </a:solidFill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.NET MAUI</a:t>
          </a:r>
        </a:p>
      </dgm:t>
    </dgm:pt>
    <dgm:pt modelId="{9B969074-5295-4508-8E64-2592BA4EB98F}" type="parTrans" cxnId="{DF97C673-B2B3-4342-B905-D2345DE1CB14}">
      <dgm:prSet/>
      <dgm:spPr/>
      <dgm:t>
        <a:bodyPr/>
        <a:lstStyle/>
        <a:p>
          <a:endParaRPr lang="en-US"/>
        </a:p>
      </dgm:t>
    </dgm:pt>
    <dgm:pt modelId="{E7EA529D-E399-41CB-8295-D6C034021F2D}" type="sibTrans" cxnId="{DF97C673-B2B3-4342-B905-D2345DE1CB14}">
      <dgm:prSet/>
      <dgm:spPr/>
      <dgm:t>
        <a:bodyPr/>
        <a:lstStyle/>
        <a:p>
          <a:endParaRPr lang="en-US"/>
        </a:p>
      </dgm:t>
    </dgm:pt>
    <dgm:pt modelId="{EDF2021F-1B3F-4A19-AA65-1D21FB9D52EE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Setup</a:t>
          </a:r>
          <a:endParaRPr lang="en-US" dirty="0">
            <a:solidFill>
              <a:srgbClr val="1482AC"/>
            </a:solidFill>
          </a:endParaRPr>
        </a:p>
      </dgm:t>
    </dgm:pt>
    <dgm:pt modelId="{86411FF3-E2AF-4C60-A3E7-9A498CD6404E}" type="parTrans" cxnId="{604AC406-4715-4B63-81BD-28560C9F773C}">
      <dgm:prSet/>
      <dgm:spPr/>
      <dgm:t>
        <a:bodyPr/>
        <a:lstStyle/>
        <a:p>
          <a:endParaRPr lang="en-US"/>
        </a:p>
      </dgm:t>
    </dgm:pt>
    <dgm:pt modelId="{7EB6EDD5-F6F4-46BA-B94E-529222D877D4}" type="sibTrans" cxnId="{604AC406-4715-4B63-81BD-28560C9F773C}">
      <dgm:prSet/>
      <dgm:spPr/>
      <dgm:t>
        <a:bodyPr/>
        <a:lstStyle/>
        <a:p>
          <a:endParaRPr lang="en-US"/>
        </a:p>
      </dgm:t>
    </dgm:pt>
    <dgm:pt modelId="{05FCD660-91B0-45FC-8B72-73340BF1A4A3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Layout</a:t>
          </a:r>
          <a:r>
            <a:rPr lang="en-US" dirty="0">
              <a:solidFill>
                <a:srgbClr val="1482AC"/>
              </a:solidFill>
            </a:rPr>
            <a:t>s</a:t>
          </a:r>
        </a:p>
      </dgm:t>
    </dgm:pt>
    <dgm:pt modelId="{56B016D7-7F2C-48D3-9961-FFEEB3AC7D69}" type="parTrans" cxnId="{B2EDC91B-EAA1-4C39-BB4F-44E1C5AFFF70}">
      <dgm:prSet/>
      <dgm:spPr/>
      <dgm:t>
        <a:bodyPr/>
        <a:lstStyle/>
        <a:p>
          <a:endParaRPr lang="en-US"/>
        </a:p>
      </dgm:t>
    </dgm:pt>
    <dgm:pt modelId="{9B1F28DB-1BED-466D-9E39-7A3A779F0C43}" type="sibTrans" cxnId="{B2EDC91B-EAA1-4C39-BB4F-44E1C5AFFF70}">
      <dgm:prSet/>
      <dgm:spPr/>
      <dgm:t>
        <a:bodyPr/>
        <a:lstStyle/>
        <a:p>
          <a:endParaRPr lang="en-US"/>
        </a:p>
      </dgm:t>
    </dgm:pt>
    <dgm:pt modelId="{71AC4333-1770-43BB-8CA8-A8EB5C0F346F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Controls</a:t>
          </a:r>
        </a:p>
      </dgm:t>
    </dgm:pt>
    <dgm:pt modelId="{33100495-BB6B-4111-ACEF-1ADF35C26769}" type="parTrans" cxnId="{E3ADC644-78F1-4BD0-A7C1-CF85D16C7861}">
      <dgm:prSet/>
      <dgm:spPr/>
      <dgm:t>
        <a:bodyPr/>
        <a:lstStyle/>
        <a:p>
          <a:endParaRPr lang="en-US"/>
        </a:p>
      </dgm:t>
    </dgm:pt>
    <dgm:pt modelId="{CFD9E06B-845E-4D5E-9ED6-3462D8BDA2A8}" type="sibTrans" cxnId="{E3ADC644-78F1-4BD0-A7C1-CF85D16C7861}">
      <dgm:prSet/>
      <dgm:spPr/>
      <dgm:t>
        <a:bodyPr/>
        <a:lstStyle/>
        <a:p>
          <a:endParaRPr lang="en-US"/>
        </a:p>
      </dgm:t>
    </dgm:pt>
    <dgm:pt modelId="{9B2FD640-83E7-4FB7-9FE7-31CCC4FAEE2C}" type="pres">
      <dgm:prSet presAssocID="{B1832389-E458-4F5F-A40A-B0991AAA8939}" presName="Name0" presStyleCnt="0">
        <dgm:presLayoutVars>
          <dgm:dir/>
          <dgm:animLvl val="lvl"/>
          <dgm:resizeHandles val="exact"/>
        </dgm:presLayoutVars>
      </dgm:prSet>
      <dgm:spPr/>
    </dgm:pt>
    <dgm:pt modelId="{240F66D7-5F10-4764-A2D8-9F0A4DF88587}" type="pres">
      <dgm:prSet presAssocID="{1215C5B6-A4CB-4892-8198-E9B3C16150E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95F11434-ECEB-4CE0-AEF6-4517C1471E4E}" type="pres">
      <dgm:prSet presAssocID="{F97644A2-064A-4595-B444-818E11066C7E}" presName="parTxOnlySpace" presStyleCnt="0"/>
      <dgm:spPr/>
    </dgm:pt>
    <dgm:pt modelId="{A3E7F7F5-370E-4204-AB71-48FFB923029D}" type="pres">
      <dgm:prSet presAssocID="{60089B74-EF27-4CD6-B3FE-F65CF5F22E9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D8B7F95-3998-4F28-99BA-93801DB933F4}" type="pres">
      <dgm:prSet presAssocID="{E7EA529D-E399-41CB-8295-D6C034021F2D}" presName="parTxOnlySpace" presStyleCnt="0"/>
      <dgm:spPr/>
    </dgm:pt>
    <dgm:pt modelId="{F80FE94B-A2F8-4C46-A1F4-F44CF4574D61}" type="pres">
      <dgm:prSet presAssocID="{EDF2021F-1B3F-4A19-AA65-1D21FB9D52EE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09D697CF-E732-46FF-824B-473468BEB076}" type="pres">
      <dgm:prSet presAssocID="{7EB6EDD5-F6F4-46BA-B94E-529222D877D4}" presName="parTxOnlySpace" presStyleCnt="0"/>
      <dgm:spPr/>
    </dgm:pt>
    <dgm:pt modelId="{51333ADE-49D7-4FA6-8A68-755A4133E1C9}" type="pres">
      <dgm:prSet presAssocID="{05FCD660-91B0-45FC-8B72-73340BF1A4A3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7D0FAE13-1F80-4337-9AEE-FA064AC540FD}" type="pres">
      <dgm:prSet presAssocID="{9B1F28DB-1BED-466D-9E39-7A3A779F0C43}" presName="parTxOnlySpace" presStyleCnt="0"/>
      <dgm:spPr/>
    </dgm:pt>
    <dgm:pt modelId="{D9348225-5FBF-4C07-BDE0-33F6595C7462}" type="pres">
      <dgm:prSet presAssocID="{71AC4333-1770-43BB-8CA8-A8EB5C0F346F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04AC406-4715-4B63-81BD-28560C9F773C}" srcId="{B1832389-E458-4F5F-A40A-B0991AAA8939}" destId="{EDF2021F-1B3F-4A19-AA65-1D21FB9D52EE}" srcOrd="2" destOrd="0" parTransId="{86411FF3-E2AF-4C60-A3E7-9A498CD6404E}" sibTransId="{7EB6EDD5-F6F4-46BA-B94E-529222D877D4}"/>
    <dgm:cxn modelId="{AE074712-0B75-46A2-950A-6405794D30A7}" type="presOf" srcId="{1215C5B6-A4CB-4892-8198-E9B3C16150EA}" destId="{240F66D7-5F10-4764-A2D8-9F0A4DF88587}" srcOrd="0" destOrd="0" presId="urn:microsoft.com/office/officeart/2005/8/layout/chevron1"/>
    <dgm:cxn modelId="{B2EDC91B-EAA1-4C39-BB4F-44E1C5AFFF70}" srcId="{B1832389-E458-4F5F-A40A-B0991AAA8939}" destId="{05FCD660-91B0-45FC-8B72-73340BF1A4A3}" srcOrd="3" destOrd="0" parTransId="{56B016D7-7F2C-48D3-9961-FFEEB3AC7D69}" sibTransId="{9B1F28DB-1BED-466D-9E39-7A3A779F0C43}"/>
    <dgm:cxn modelId="{AE9E032E-24B9-473D-A1F0-A56D8B3C5B3F}" type="presOf" srcId="{05FCD660-91B0-45FC-8B72-73340BF1A4A3}" destId="{51333ADE-49D7-4FA6-8A68-755A4133E1C9}" srcOrd="0" destOrd="0" presId="urn:microsoft.com/office/officeart/2005/8/layout/chevron1"/>
    <dgm:cxn modelId="{AA889544-0F50-40E9-8106-C18F80C58F41}" type="presOf" srcId="{EDF2021F-1B3F-4A19-AA65-1D21FB9D52EE}" destId="{F80FE94B-A2F8-4C46-A1F4-F44CF4574D61}" srcOrd="0" destOrd="0" presId="urn:microsoft.com/office/officeart/2005/8/layout/chevron1"/>
    <dgm:cxn modelId="{E3ADC644-78F1-4BD0-A7C1-CF85D16C7861}" srcId="{B1832389-E458-4F5F-A40A-B0991AAA8939}" destId="{71AC4333-1770-43BB-8CA8-A8EB5C0F346F}" srcOrd="4" destOrd="0" parTransId="{33100495-BB6B-4111-ACEF-1ADF35C26769}" sibTransId="{CFD9E06B-845E-4D5E-9ED6-3462D8BDA2A8}"/>
    <dgm:cxn modelId="{4A1F6E70-B22C-4199-BDFC-48AA7FBDD3B1}" type="presOf" srcId="{60089B74-EF27-4CD6-B3FE-F65CF5F22E9D}" destId="{A3E7F7F5-370E-4204-AB71-48FFB923029D}" srcOrd="0" destOrd="0" presId="urn:microsoft.com/office/officeart/2005/8/layout/chevron1"/>
    <dgm:cxn modelId="{DF97C673-B2B3-4342-B905-D2345DE1CB14}" srcId="{B1832389-E458-4F5F-A40A-B0991AAA8939}" destId="{60089B74-EF27-4CD6-B3FE-F65CF5F22E9D}" srcOrd="1" destOrd="0" parTransId="{9B969074-5295-4508-8E64-2592BA4EB98F}" sibTransId="{E7EA529D-E399-41CB-8295-D6C034021F2D}"/>
    <dgm:cxn modelId="{15F11D75-C42A-477F-820E-5A3121D885A8}" type="presOf" srcId="{B1832389-E458-4F5F-A40A-B0991AAA8939}" destId="{9B2FD640-83E7-4FB7-9FE7-31CCC4FAEE2C}" srcOrd="0" destOrd="0" presId="urn:microsoft.com/office/officeart/2005/8/layout/chevron1"/>
    <dgm:cxn modelId="{09917594-F774-4AE6-B889-F7946147AD95}" srcId="{B1832389-E458-4F5F-A40A-B0991AAA8939}" destId="{1215C5B6-A4CB-4892-8198-E9B3C16150EA}" srcOrd="0" destOrd="0" parTransId="{14537979-0270-4DE2-8440-5A3A2D182D70}" sibTransId="{F97644A2-064A-4595-B444-818E11066C7E}"/>
    <dgm:cxn modelId="{24EDADC6-6C71-4295-AC11-7AC212A6295F}" type="presOf" srcId="{71AC4333-1770-43BB-8CA8-A8EB5C0F346F}" destId="{D9348225-5FBF-4C07-BDE0-33F6595C7462}" srcOrd="0" destOrd="0" presId="urn:microsoft.com/office/officeart/2005/8/layout/chevron1"/>
    <dgm:cxn modelId="{C23663F3-B016-49AE-8F9A-685C21CE7C30}" type="presParOf" srcId="{9B2FD640-83E7-4FB7-9FE7-31CCC4FAEE2C}" destId="{240F66D7-5F10-4764-A2D8-9F0A4DF88587}" srcOrd="0" destOrd="0" presId="urn:microsoft.com/office/officeart/2005/8/layout/chevron1"/>
    <dgm:cxn modelId="{7C1A8A90-B670-462C-99BF-9A748534D42A}" type="presParOf" srcId="{9B2FD640-83E7-4FB7-9FE7-31CCC4FAEE2C}" destId="{95F11434-ECEB-4CE0-AEF6-4517C1471E4E}" srcOrd="1" destOrd="0" presId="urn:microsoft.com/office/officeart/2005/8/layout/chevron1"/>
    <dgm:cxn modelId="{DABBCC9E-B367-49AE-9EDE-1A04640063E7}" type="presParOf" srcId="{9B2FD640-83E7-4FB7-9FE7-31CCC4FAEE2C}" destId="{A3E7F7F5-370E-4204-AB71-48FFB923029D}" srcOrd="2" destOrd="0" presId="urn:microsoft.com/office/officeart/2005/8/layout/chevron1"/>
    <dgm:cxn modelId="{77DC5B7C-BB8C-4B61-94A4-1AFE05E25EE7}" type="presParOf" srcId="{9B2FD640-83E7-4FB7-9FE7-31CCC4FAEE2C}" destId="{7D8B7F95-3998-4F28-99BA-93801DB933F4}" srcOrd="3" destOrd="0" presId="urn:microsoft.com/office/officeart/2005/8/layout/chevron1"/>
    <dgm:cxn modelId="{6E3280FD-440E-44DF-99B2-66CE551B4CC1}" type="presParOf" srcId="{9B2FD640-83E7-4FB7-9FE7-31CCC4FAEE2C}" destId="{F80FE94B-A2F8-4C46-A1F4-F44CF4574D61}" srcOrd="4" destOrd="0" presId="urn:microsoft.com/office/officeart/2005/8/layout/chevron1"/>
    <dgm:cxn modelId="{D3C8D274-A69E-48D3-AAF7-578CB3CE5ACF}" type="presParOf" srcId="{9B2FD640-83E7-4FB7-9FE7-31CCC4FAEE2C}" destId="{09D697CF-E732-46FF-824B-473468BEB076}" srcOrd="5" destOrd="0" presId="urn:microsoft.com/office/officeart/2005/8/layout/chevron1"/>
    <dgm:cxn modelId="{C9A0E0FC-20B1-400E-A8AF-228A5BA2703A}" type="presParOf" srcId="{9B2FD640-83E7-4FB7-9FE7-31CCC4FAEE2C}" destId="{51333ADE-49D7-4FA6-8A68-755A4133E1C9}" srcOrd="6" destOrd="0" presId="urn:microsoft.com/office/officeart/2005/8/layout/chevron1"/>
    <dgm:cxn modelId="{83A8D404-F9C2-49C2-9CD0-D099D7BAB8BF}" type="presParOf" srcId="{9B2FD640-83E7-4FB7-9FE7-31CCC4FAEE2C}" destId="{7D0FAE13-1F80-4337-9AEE-FA064AC540FD}" srcOrd="7" destOrd="0" presId="urn:microsoft.com/office/officeart/2005/8/layout/chevron1"/>
    <dgm:cxn modelId="{B3C98E43-2969-4177-9086-B20A95007316}" type="presParOf" srcId="{9B2FD640-83E7-4FB7-9FE7-31CCC4FAEE2C}" destId="{D9348225-5FBF-4C07-BDE0-33F6595C7462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B1832389-E458-4F5F-A40A-B0991AAA8939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</dgm:pt>
    <dgm:pt modelId="{1215C5B6-A4CB-4892-8198-E9B3C16150EA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Introduction</a:t>
          </a:r>
        </a:p>
      </dgm:t>
    </dgm:pt>
    <dgm:pt modelId="{14537979-0270-4DE2-8440-5A3A2D182D70}" type="parTrans" cxnId="{09917594-F774-4AE6-B889-F7946147AD95}">
      <dgm:prSet/>
      <dgm:spPr/>
      <dgm:t>
        <a:bodyPr/>
        <a:lstStyle/>
        <a:p>
          <a:endParaRPr lang="en-US"/>
        </a:p>
      </dgm:t>
    </dgm:pt>
    <dgm:pt modelId="{F97644A2-064A-4595-B444-818E11066C7E}" type="sibTrans" cxnId="{09917594-F774-4AE6-B889-F7946147AD95}">
      <dgm:prSet/>
      <dgm:spPr/>
      <dgm:t>
        <a:bodyPr/>
        <a:lstStyle/>
        <a:p>
          <a:endParaRPr lang="en-US"/>
        </a:p>
      </dgm:t>
    </dgm:pt>
    <dgm:pt modelId="{60089B74-EF27-4CD6-B3FE-F65CF5F22E9D}">
      <dgm:prSet phldrT="[Text]"/>
      <dgm:spPr>
        <a:solidFill>
          <a:srgbClr val="1482AC"/>
        </a:solidFill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.NET MAUI</a:t>
          </a:r>
        </a:p>
      </dgm:t>
    </dgm:pt>
    <dgm:pt modelId="{9B969074-5295-4508-8E64-2592BA4EB98F}" type="parTrans" cxnId="{DF97C673-B2B3-4342-B905-D2345DE1CB14}">
      <dgm:prSet/>
      <dgm:spPr/>
      <dgm:t>
        <a:bodyPr/>
        <a:lstStyle/>
        <a:p>
          <a:endParaRPr lang="en-US"/>
        </a:p>
      </dgm:t>
    </dgm:pt>
    <dgm:pt modelId="{E7EA529D-E399-41CB-8295-D6C034021F2D}" type="sibTrans" cxnId="{DF97C673-B2B3-4342-B905-D2345DE1CB14}">
      <dgm:prSet/>
      <dgm:spPr/>
      <dgm:t>
        <a:bodyPr/>
        <a:lstStyle/>
        <a:p>
          <a:endParaRPr lang="en-US"/>
        </a:p>
      </dgm:t>
    </dgm:pt>
    <dgm:pt modelId="{EDF2021F-1B3F-4A19-AA65-1D21FB9D52EE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Setup</a:t>
          </a:r>
          <a:endParaRPr lang="en-US" dirty="0">
            <a:solidFill>
              <a:srgbClr val="1482AC"/>
            </a:solidFill>
          </a:endParaRPr>
        </a:p>
      </dgm:t>
    </dgm:pt>
    <dgm:pt modelId="{86411FF3-E2AF-4C60-A3E7-9A498CD6404E}" type="parTrans" cxnId="{604AC406-4715-4B63-81BD-28560C9F773C}">
      <dgm:prSet/>
      <dgm:spPr/>
      <dgm:t>
        <a:bodyPr/>
        <a:lstStyle/>
        <a:p>
          <a:endParaRPr lang="en-US"/>
        </a:p>
      </dgm:t>
    </dgm:pt>
    <dgm:pt modelId="{7EB6EDD5-F6F4-46BA-B94E-529222D877D4}" type="sibTrans" cxnId="{604AC406-4715-4B63-81BD-28560C9F773C}">
      <dgm:prSet/>
      <dgm:spPr/>
      <dgm:t>
        <a:bodyPr/>
        <a:lstStyle/>
        <a:p>
          <a:endParaRPr lang="en-US"/>
        </a:p>
      </dgm:t>
    </dgm:pt>
    <dgm:pt modelId="{05FCD660-91B0-45FC-8B72-73340BF1A4A3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Layout</a:t>
          </a:r>
          <a:r>
            <a:rPr lang="en-US" dirty="0">
              <a:solidFill>
                <a:srgbClr val="1482AC"/>
              </a:solidFill>
            </a:rPr>
            <a:t>s</a:t>
          </a:r>
        </a:p>
      </dgm:t>
    </dgm:pt>
    <dgm:pt modelId="{56B016D7-7F2C-48D3-9961-FFEEB3AC7D69}" type="parTrans" cxnId="{B2EDC91B-EAA1-4C39-BB4F-44E1C5AFFF70}">
      <dgm:prSet/>
      <dgm:spPr/>
      <dgm:t>
        <a:bodyPr/>
        <a:lstStyle/>
        <a:p>
          <a:endParaRPr lang="en-US"/>
        </a:p>
      </dgm:t>
    </dgm:pt>
    <dgm:pt modelId="{9B1F28DB-1BED-466D-9E39-7A3A779F0C43}" type="sibTrans" cxnId="{B2EDC91B-EAA1-4C39-BB4F-44E1C5AFFF70}">
      <dgm:prSet/>
      <dgm:spPr/>
      <dgm:t>
        <a:bodyPr/>
        <a:lstStyle/>
        <a:p>
          <a:endParaRPr lang="en-US"/>
        </a:p>
      </dgm:t>
    </dgm:pt>
    <dgm:pt modelId="{71AC4333-1770-43BB-8CA8-A8EB5C0F346F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Controls</a:t>
          </a:r>
        </a:p>
      </dgm:t>
    </dgm:pt>
    <dgm:pt modelId="{33100495-BB6B-4111-ACEF-1ADF35C26769}" type="parTrans" cxnId="{E3ADC644-78F1-4BD0-A7C1-CF85D16C7861}">
      <dgm:prSet/>
      <dgm:spPr/>
      <dgm:t>
        <a:bodyPr/>
        <a:lstStyle/>
        <a:p>
          <a:endParaRPr lang="en-US"/>
        </a:p>
      </dgm:t>
    </dgm:pt>
    <dgm:pt modelId="{CFD9E06B-845E-4D5E-9ED6-3462D8BDA2A8}" type="sibTrans" cxnId="{E3ADC644-78F1-4BD0-A7C1-CF85D16C7861}">
      <dgm:prSet/>
      <dgm:spPr/>
      <dgm:t>
        <a:bodyPr/>
        <a:lstStyle/>
        <a:p>
          <a:endParaRPr lang="en-US"/>
        </a:p>
      </dgm:t>
    </dgm:pt>
    <dgm:pt modelId="{9B2FD640-83E7-4FB7-9FE7-31CCC4FAEE2C}" type="pres">
      <dgm:prSet presAssocID="{B1832389-E458-4F5F-A40A-B0991AAA8939}" presName="Name0" presStyleCnt="0">
        <dgm:presLayoutVars>
          <dgm:dir/>
          <dgm:animLvl val="lvl"/>
          <dgm:resizeHandles val="exact"/>
        </dgm:presLayoutVars>
      </dgm:prSet>
      <dgm:spPr/>
    </dgm:pt>
    <dgm:pt modelId="{240F66D7-5F10-4764-A2D8-9F0A4DF88587}" type="pres">
      <dgm:prSet presAssocID="{1215C5B6-A4CB-4892-8198-E9B3C16150E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95F11434-ECEB-4CE0-AEF6-4517C1471E4E}" type="pres">
      <dgm:prSet presAssocID="{F97644A2-064A-4595-B444-818E11066C7E}" presName="parTxOnlySpace" presStyleCnt="0"/>
      <dgm:spPr/>
    </dgm:pt>
    <dgm:pt modelId="{A3E7F7F5-370E-4204-AB71-48FFB923029D}" type="pres">
      <dgm:prSet presAssocID="{60089B74-EF27-4CD6-B3FE-F65CF5F22E9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D8B7F95-3998-4F28-99BA-93801DB933F4}" type="pres">
      <dgm:prSet presAssocID="{E7EA529D-E399-41CB-8295-D6C034021F2D}" presName="parTxOnlySpace" presStyleCnt="0"/>
      <dgm:spPr/>
    </dgm:pt>
    <dgm:pt modelId="{F80FE94B-A2F8-4C46-A1F4-F44CF4574D61}" type="pres">
      <dgm:prSet presAssocID="{EDF2021F-1B3F-4A19-AA65-1D21FB9D52EE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09D697CF-E732-46FF-824B-473468BEB076}" type="pres">
      <dgm:prSet presAssocID="{7EB6EDD5-F6F4-46BA-B94E-529222D877D4}" presName="parTxOnlySpace" presStyleCnt="0"/>
      <dgm:spPr/>
    </dgm:pt>
    <dgm:pt modelId="{51333ADE-49D7-4FA6-8A68-755A4133E1C9}" type="pres">
      <dgm:prSet presAssocID="{05FCD660-91B0-45FC-8B72-73340BF1A4A3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7D0FAE13-1F80-4337-9AEE-FA064AC540FD}" type="pres">
      <dgm:prSet presAssocID="{9B1F28DB-1BED-466D-9E39-7A3A779F0C43}" presName="parTxOnlySpace" presStyleCnt="0"/>
      <dgm:spPr/>
    </dgm:pt>
    <dgm:pt modelId="{D9348225-5FBF-4C07-BDE0-33F6595C7462}" type="pres">
      <dgm:prSet presAssocID="{71AC4333-1770-43BB-8CA8-A8EB5C0F346F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04AC406-4715-4B63-81BD-28560C9F773C}" srcId="{B1832389-E458-4F5F-A40A-B0991AAA8939}" destId="{EDF2021F-1B3F-4A19-AA65-1D21FB9D52EE}" srcOrd="2" destOrd="0" parTransId="{86411FF3-E2AF-4C60-A3E7-9A498CD6404E}" sibTransId="{7EB6EDD5-F6F4-46BA-B94E-529222D877D4}"/>
    <dgm:cxn modelId="{AE074712-0B75-46A2-950A-6405794D30A7}" type="presOf" srcId="{1215C5B6-A4CB-4892-8198-E9B3C16150EA}" destId="{240F66D7-5F10-4764-A2D8-9F0A4DF88587}" srcOrd="0" destOrd="0" presId="urn:microsoft.com/office/officeart/2005/8/layout/chevron1"/>
    <dgm:cxn modelId="{B2EDC91B-EAA1-4C39-BB4F-44E1C5AFFF70}" srcId="{B1832389-E458-4F5F-A40A-B0991AAA8939}" destId="{05FCD660-91B0-45FC-8B72-73340BF1A4A3}" srcOrd="3" destOrd="0" parTransId="{56B016D7-7F2C-48D3-9961-FFEEB3AC7D69}" sibTransId="{9B1F28DB-1BED-466D-9E39-7A3A779F0C43}"/>
    <dgm:cxn modelId="{AE9E032E-24B9-473D-A1F0-A56D8B3C5B3F}" type="presOf" srcId="{05FCD660-91B0-45FC-8B72-73340BF1A4A3}" destId="{51333ADE-49D7-4FA6-8A68-755A4133E1C9}" srcOrd="0" destOrd="0" presId="urn:microsoft.com/office/officeart/2005/8/layout/chevron1"/>
    <dgm:cxn modelId="{AA889544-0F50-40E9-8106-C18F80C58F41}" type="presOf" srcId="{EDF2021F-1B3F-4A19-AA65-1D21FB9D52EE}" destId="{F80FE94B-A2F8-4C46-A1F4-F44CF4574D61}" srcOrd="0" destOrd="0" presId="urn:microsoft.com/office/officeart/2005/8/layout/chevron1"/>
    <dgm:cxn modelId="{E3ADC644-78F1-4BD0-A7C1-CF85D16C7861}" srcId="{B1832389-E458-4F5F-A40A-B0991AAA8939}" destId="{71AC4333-1770-43BB-8CA8-A8EB5C0F346F}" srcOrd="4" destOrd="0" parTransId="{33100495-BB6B-4111-ACEF-1ADF35C26769}" sibTransId="{CFD9E06B-845E-4D5E-9ED6-3462D8BDA2A8}"/>
    <dgm:cxn modelId="{4A1F6E70-B22C-4199-BDFC-48AA7FBDD3B1}" type="presOf" srcId="{60089B74-EF27-4CD6-B3FE-F65CF5F22E9D}" destId="{A3E7F7F5-370E-4204-AB71-48FFB923029D}" srcOrd="0" destOrd="0" presId="urn:microsoft.com/office/officeart/2005/8/layout/chevron1"/>
    <dgm:cxn modelId="{DF97C673-B2B3-4342-B905-D2345DE1CB14}" srcId="{B1832389-E458-4F5F-A40A-B0991AAA8939}" destId="{60089B74-EF27-4CD6-B3FE-F65CF5F22E9D}" srcOrd="1" destOrd="0" parTransId="{9B969074-5295-4508-8E64-2592BA4EB98F}" sibTransId="{E7EA529D-E399-41CB-8295-D6C034021F2D}"/>
    <dgm:cxn modelId="{15F11D75-C42A-477F-820E-5A3121D885A8}" type="presOf" srcId="{B1832389-E458-4F5F-A40A-B0991AAA8939}" destId="{9B2FD640-83E7-4FB7-9FE7-31CCC4FAEE2C}" srcOrd="0" destOrd="0" presId="urn:microsoft.com/office/officeart/2005/8/layout/chevron1"/>
    <dgm:cxn modelId="{09917594-F774-4AE6-B889-F7946147AD95}" srcId="{B1832389-E458-4F5F-A40A-B0991AAA8939}" destId="{1215C5B6-A4CB-4892-8198-E9B3C16150EA}" srcOrd="0" destOrd="0" parTransId="{14537979-0270-4DE2-8440-5A3A2D182D70}" sibTransId="{F97644A2-064A-4595-B444-818E11066C7E}"/>
    <dgm:cxn modelId="{24EDADC6-6C71-4295-AC11-7AC212A6295F}" type="presOf" srcId="{71AC4333-1770-43BB-8CA8-A8EB5C0F346F}" destId="{D9348225-5FBF-4C07-BDE0-33F6595C7462}" srcOrd="0" destOrd="0" presId="urn:microsoft.com/office/officeart/2005/8/layout/chevron1"/>
    <dgm:cxn modelId="{C23663F3-B016-49AE-8F9A-685C21CE7C30}" type="presParOf" srcId="{9B2FD640-83E7-4FB7-9FE7-31CCC4FAEE2C}" destId="{240F66D7-5F10-4764-A2D8-9F0A4DF88587}" srcOrd="0" destOrd="0" presId="urn:microsoft.com/office/officeart/2005/8/layout/chevron1"/>
    <dgm:cxn modelId="{7C1A8A90-B670-462C-99BF-9A748534D42A}" type="presParOf" srcId="{9B2FD640-83E7-4FB7-9FE7-31CCC4FAEE2C}" destId="{95F11434-ECEB-4CE0-AEF6-4517C1471E4E}" srcOrd="1" destOrd="0" presId="urn:microsoft.com/office/officeart/2005/8/layout/chevron1"/>
    <dgm:cxn modelId="{DABBCC9E-B367-49AE-9EDE-1A04640063E7}" type="presParOf" srcId="{9B2FD640-83E7-4FB7-9FE7-31CCC4FAEE2C}" destId="{A3E7F7F5-370E-4204-AB71-48FFB923029D}" srcOrd="2" destOrd="0" presId="urn:microsoft.com/office/officeart/2005/8/layout/chevron1"/>
    <dgm:cxn modelId="{77DC5B7C-BB8C-4B61-94A4-1AFE05E25EE7}" type="presParOf" srcId="{9B2FD640-83E7-4FB7-9FE7-31CCC4FAEE2C}" destId="{7D8B7F95-3998-4F28-99BA-93801DB933F4}" srcOrd="3" destOrd="0" presId="urn:microsoft.com/office/officeart/2005/8/layout/chevron1"/>
    <dgm:cxn modelId="{6E3280FD-440E-44DF-99B2-66CE551B4CC1}" type="presParOf" srcId="{9B2FD640-83E7-4FB7-9FE7-31CCC4FAEE2C}" destId="{F80FE94B-A2F8-4C46-A1F4-F44CF4574D61}" srcOrd="4" destOrd="0" presId="urn:microsoft.com/office/officeart/2005/8/layout/chevron1"/>
    <dgm:cxn modelId="{D3C8D274-A69E-48D3-AAF7-578CB3CE5ACF}" type="presParOf" srcId="{9B2FD640-83E7-4FB7-9FE7-31CCC4FAEE2C}" destId="{09D697CF-E732-46FF-824B-473468BEB076}" srcOrd="5" destOrd="0" presId="urn:microsoft.com/office/officeart/2005/8/layout/chevron1"/>
    <dgm:cxn modelId="{C9A0E0FC-20B1-400E-A8AF-228A5BA2703A}" type="presParOf" srcId="{9B2FD640-83E7-4FB7-9FE7-31CCC4FAEE2C}" destId="{51333ADE-49D7-4FA6-8A68-755A4133E1C9}" srcOrd="6" destOrd="0" presId="urn:microsoft.com/office/officeart/2005/8/layout/chevron1"/>
    <dgm:cxn modelId="{83A8D404-F9C2-49C2-9CD0-D099D7BAB8BF}" type="presParOf" srcId="{9B2FD640-83E7-4FB7-9FE7-31CCC4FAEE2C}" destId="{7D0FAE13-1F80-4337-9AEE-FA064AC540FD}" srcOrd="7" destOrd="0" presId="urn:microsoft.com/office/officeart/2005/8/layout/chevron1"/>
    <dgm:cxn modelId="{B3C98E43-2969-4177-9086-B20A95007316}" type="presParOf" srcId="{9B2FD640-83E7-4FB7-9FE7-31CCC4FAEE2C}" destId="{D9348225-5FBF-4C07-BDE0-33F6595C7462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B1832389-E458-4F5F-A40A-B0991AAA8939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</dgm:pt>
    <dgm:pt modelId="{1215C5B6-A4CB-4892-8198-E9B3C16150EA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Introduction</a:t>
          </a:r>
        </a:p>
      </dgm:t>
    </dgm:pt>
    <dgm:pt modelId="{14537979-0270-4DE2-8440-5A3A2D182D70}" type="parTrans" cxnId="{09917594-F774-4AE6-B889-F7946147AD95}">
      <dgm:prSet/>
      <dgm:spPr/>
      <dgm:t>
        <a:bodyPr/>
        <a:lstStyle/>
        <a:p>
          <a:endParaRPr lang="en-US"/>
        </a:p>
      </dgm:t>
    </dgm:pt>
    <dgm:pt modelId="{F97644A2-064A-4595-B444-818E11066C7E}" type="sibTrans" cxnId="{09917594-F774-4AE6-B889-F7946147AD95}">
      <dgm:prSet/>
      <dgm:spPr/>
      <dgm:t>
        <a:bodyPr/>
        <a:lstStyle/>
        <a:p>
          <a:endParaRPr lang="en-US"/>
        </a:p>
      </dgm:t>
    </dgm:pt>
    <dgm:pt modelId="{60089B74-EF27-4CD6-B3FE-F65CF5F22E9D}">
      <dgm:prSet phldrT="[Text]"/>
      <dgm:spPr>
        <a:solidFill>
          <a:srgbClr val="1482AC"/>
        </a:solidFill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.NET MAUI</a:t>
          </a:r>
        </a:p>
      </dgm:t>
    </dgm:pt>
    <dgm:pt modelId="{9B969074-5295-4508-8E64-2592BA4EB98F}" type="parTrans" cxnId="{DF97C673-B2B3-4342-B905-D2345DE1CB14}">
      <dgm:prSet/>
      <dgm:spPr/>
      <dgm:t>
        <a:bodyPr/>
        <a:lstStyle/>
        <a:p>
          <a:endParaRPr lang="en-US"/>
        </a:p>
      </dgm:t>
    </dgm:pt>
    <dgm:pt modelId="{E7EA529D-E399-41CB-8295-D6C034021F2D}" type="sibTrans" cxnId="{DF97C673-B2B3-4342-B905-D2345DE1CB14}">
      <dgm:prSet/>
      <dgm:spPr/>
      <dgm:t>
        <a:bodyPr/>
        <a:lstStyle/>
        <a:p>
          <a:endParaRPr lang="en-US"/>
        </a:p>
      </dgm:t>
    </dgm:pt>
    <dgm:pt modelId="{EDF2021F-1B3F-4A19-AA65-1D21FB9D52EE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Setup</a:t>
          </a:r>
          <a:endParaRPr lang="en-US" dirty="0">
            <a:solidFill>
              <a:srgbClr val="1482AC"/>
            </a:solidFill>
          </a:endParaRPr>
        </a:p>
      </dgm:t>
    </dgm:pt>
    <dgm:pt modelId="{86411FF3-E2AF-4C60-A3E7-9A498CD6404E}" type="parTrans" cxnId="{604AC406-4715-4B63-81BD-28560C9F773C}">
      <dgm:prSet/>
      <dgm:spPr/>
      <dgm:t>
        <a:bodyPr/>
        <a:lstStyle/>
        <a:p>
          <a:endParaRPr lang="en-US"/>
        </a:p>
      </dgm:t>
    </dgm:pt>
    <dgm:pt modelId="{7EB6EDD5-F6F4-46BA-B94E-529222D877D4}" type="sibTrans" cxnId="{604AC406-4715-4B63-81BD-28560C9F773C}">
      <dgm:prSet/>
      <dgm:spPr/>
      <dgm:t>
        <a:bodyPr/>
        <a:lstStyle/>
        <a:p>
          <a:endParaRPr lang="en-US"/>
        </a:p>
      </dgm:t>
    </dgm:pt>
    <dgm:pt modelId="{05FCD660-91B0-45FC-8B72-73340BF1A4A3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Layout</a:t>
          </a:r>
          <a:r>
            <a:rPr lang="en-US" dirty="0">
              <a:solidFill>
                <a:srgbClr val="1482AC"/>
              </a:solidFill>
            </a:rPr>
            <a:t>s</a:t>
          </a:r>
        </a:p>
      </dgm:t>
    </dgm:pt>
    <dgm:pt modelId="{56B016D7-7F2C-48D3-9961-FFEEB3AC7D69}" type="parTrans" cxnId="{B2EDC91B-EAA1-4C39-BB4F-44E1C5AFFF70}">
      <dgm:prSet/>
      <dgm:spPr/>
      <dgm:t>
        <a:bodyPr/>
        <a:lstStyle/>
        <a:p>
          <a:endParaRPr lang="en-US"/>
        </a:p>
      </dgm:t>
    </dgm:pt>
    <dgm:pt modelId="{9B1F28DB-1BED-466D-9E39-7A3A779F0C43}" type="sibTrans" cxnId="{B2EDC91B-EAA1-4C39-BB4F-44E1C5AFFF70}">
      <dgm:prSet/>
      <dgm:spPr/>
      <dgm:t>
        <a:bodyPr/>
        <a:lstStyle/>
        <a:p>
          <a:endParaRPr lang="en-US"/>
        </a:p>
      </dgm:t>
    </dgm:pt>
    <dgm:pt modelId="{71AC4333-1770-43BB-8CA8-A8EB5C0F346F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Controls</a:t>
          </a:r>
        </a:p>
      </dgm:t>
    </dgm:pt>
    <dgm:pt modelId="{33100495-BB6B-4111-ACEF-1ADF35C26769}" type="parTrans" cxnId="{E3ADC644-78F1-4BD0-A7C1-CF85D16C7861}">
      <dgm:prSet/>
      <dgm:spPr/>
      <dgm:t>
        <a:bodyPr/>
        <a:lstStyle/>
        <a:p>
          <a:endParaRPr lang="en-US"/>
        </a:p>
      </dgm:t>
    </dgm:pt>
    <dgm:pt modelId="{CFD9E06B-845E-4D5E-9ED6-3462D8BDA2A8}" type="sibTrans" cxnId="{E3ADC644-78F1-4BD0-A7C1-CF85D16C7861}">
      <dgm:prSet/>
      <dgm:spPr/>
      <dgm:t>
        <a:bodyPr/>
        <a:lstStyle/>
        <a:p>
          <a:endParaRPr lang="en-US"/>
        </a:p>
      </dgm:t>
    </dgm:pt>
    <dgm:pt modelId="{9B2FD640-83E7-4FB7-9FE7-31CCC4FAEE2C}" type="pres">
      <dgm:prSet presAssocID="{B1832389-E458-4F5F-A40A-B0991AAA8939}" presName="Name0" presStyleCnt="0">
        <dgm:presLayoutVars>
          <dgm:dir/>
          <dgm:animLvl val="lvl"/>
          <dgm:resizeHandles val="exact"/>
        </dgm:presLayoutVars>
      </dgm:prSet>
      <dgm:spPr/>
    </dgm:pt>
    <dgm:pt modelId="{240F66D7-5F10-4764-A2D8-9F0A4DF88587}" type="pres">
      <dgm:prSet presAssocID="{1215C5B6-A4CB-4892-8198-E9B3C16150E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95F11434-ECEB-4CE0-AEF6-4517C1471E4E}" type="pres">
      <dgm:prSet presAssocID="{F97644A2-064A-4595-B444-818E11066C7E}" presName="parTxOnlySpace" presStyleCnt="0"/>
      <dgm:spPr/>
    </dgm:pt>
    <dgm:pt modelId="{A3E7F7F5-370E-4204-AB71-48FFB923029D}" type="pres">
      <dgm:prSet presAssocID="{60089B74-EF27-4CD6-B3FE-F65CF5F22E9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D8B7F95-3998-4F28-99BA-93801DB933F4}" type="pres">
      <dgm:prSet presAssocID="{E7EA529D-E399-41CB-8295-D6C034021F2D}" presName="parTxOnlySpace" presStyleCnt="0"/>
      <dgm:spPr/>
    </dgm:pt>
    <dgm:pt modelId="{F80FE94B-A2F8-4C46-A1F4-F44CF4574D61}" type="pres">
      <dgm:prSet presAssocID="{EDF2021F-1B3F-4A19-AA65-1D21FB9D52EE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09D697CF-E732-46FF-824B-473468BEB076}" type="pres">
      <dgm:prSet presAssocID="{7EB6EDD5-F6F4-46BA-B94E-529222D877D4}" presName="parTxOnlySpace" presStyleCnt="0"/>
      <dgm:spPr/>
    </dgm:pt>
    <dgm:pt modelId="{51333ADE-49D7-4FA6-8A68-755A4133E1C9}" type="pres">
      <dgm:prSet presAssocID="{05FCD660-91B0-45FC-8B72-73340BF1A4A3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7D0FAE13-1F80-4337-9AEE-FA064AC540FD}" type="pres">
      <dgm:prSet presAssocID="{9B1F28DB-1BED-466D-9E39-7A3A779F0C43}" presName="parTxOnlySpace" presStyleCnt="0"/>
      <dgm:spPr/>
    </dgm:pt>
    <dgm:pt modelId="{D9348225-5FBF-4C07-BDE0-33F6595C7462}" type="pres">
      <dgm:prSet presAssocID="{71AC4333-1770-43BB-8CA8-A8EB5C0F346F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04AC406-4715-4B63-81BD-28560C9F773C}" srcId="{B1832389-E458-4F5F-A40A-B0991AAA8939}" destId="{EDF2021F-1B3F-4A19-AA65-1D21FB9D52EE}" srcOrd="2" destOrd="0" parTransId="{86411FF3-E2AF-4C60-A3E7-9A498CD6404E}" sibTransId="{7EB6EDD5-F6F4-46BA-B94E-529222D877D4}"/>
    <dgm:cxn modelId="{AE074712-0B75-46A2-950A-6405794D30A7}" type="presOf" srcId="{1215C5B6-A4CB-4892-8198-E9B3C16150EA}" destId="{240F66D7-5F10-4764-A2D8-9F0A4DF88587}" srcOrd="0" destOrd="0" presId="urn:microsoft.com/office/officeart/2005/8/layout/chevron1"/>
    <dgm:cxn modelId="{B2EDC91B-EAA1-4C39-BB4F-44E1C5AFFF70}" srcId="{B1832389-E458-4F5F-A40A-B0991AAA8939}" destId="{05FCD660-91B0-45FC-8B72-73340BF1A4A3}" srcOrd="3" destOrd="0" parTransId="{56B016D7-7F2C-48D3-9961-FFEEB3AC7D69}" sibTransId="{9B1F28DB-1BED-466D-9E39-7A3A779F0C43}"/>
    <dgm:cxn modelId="{AE9E032E-24B9-473D-A1F0-A56D8B3C5B3F}" type="presOf" srcId="{05FCD660-91B0-45FC-8B72-73340BF1A4A3}" destId="{51333ADE-49D7-4FA6-8A68-755A4133E1C9}" srcOrd="0" destOrd="0" presId="urn:microsoft.com/office/officeart/2005/8/layout/chevron1"/>
    <dgm:cxn modelId="{AA889544-0F50-40E9-8106-C18F80C58F41}" type="presOf" srcId="{EDF2021F-1B3F-4A19-AA65-1D21FB9D52EE}" destId="{F80FE94B-A2F8-4C46-A1F4-F44CF4574D61}" srcOrd="0" destOrd="0" presId="urn:microsoft.com/office/officeart/2005/8/layout/chevron1"/>
    <dgm:cxn modelId="{E3ADC644-78F1-4BD0-A7C1-CF85D16C7861}" srcId="{B1832389-E458-4F5F-A40A-B0991AAA8939}" destId="{71AC4333-1770-43BB-8CA8-A8EB5C0F346F}" srcOrd="4" destOrd="0" parTransId="{33100495-BB6B-4111-ACEF-1ADF35C26769}" sibTransId="{CFD9E06B-845E-4D5E-9ED6-3462D8BDA2A8}"/>
    <dgm:cxn modelId="{4A1F6E70-B22C-4199-BDFC-48AA7FBDD3B1}" type="presOf" srcId="{60089B74-EF27-4CD6-B3FE-F65CF5F22E9D}" destId="{A3E7F7F5-370E-4204-AB71-48FFB923029D}" srcOrd="0" destOrd="0" presId="urn:microsoft.com/office/officeart/2005/8/layout/chevron1"/>
    <dgm:cxn modelId="{DF97C673-B2B3-4342-B905-D2345DE1CB14}" srcId="{B1832389-E458-4F5F-A40A-B0991AAA8939}" destId="{60089B74-EF27-4CD6-B3FE-F65CF5F22E9D}" srcOrd="1" destOrd="0" parTransId="{9B969074-5295-4508-8E64-2592BA4EB98F}" sibTransId="{E7EA529D-E399-41CB-8295-D6C034021F2D}"/>
    <dgm:cxn modelId="{15F11D75-C42A-477F-820E-5A3121D885A8}" type="presOf" srcId="{B1832389-E458-4F5F-A40A-B0991AAA8939}" destId="{9B2FD640-83E7-4FB7-9FE7-31CCC4FAEE2C}" srcOrd="0" destOrd="0" presId="urn:microsoft.com/office/officeart/2005/8/layout/chevron1"/>
    <dgm:cxn modelId="{09917594-F774-4AE6-B889-F7946147AD95}" srcId="{B1832389-E458-4F5F-A40A-B0991AAA8939}" destId="{1215C5B6-A4CB-4892-8198-E9B3C16150EA}" srcOrd="0" destOrd="0" parTransId="{14537979-0270-4DE2-8440-5A3A2D182D70}" sibTransId="{F97644A2-064A-4595-B444-818E11066C7E}"/>
    <dgm:cxn modelId="{24EDADC6-6C71-4295-AC11-7AC212A6295F}" type="presOf" srcId="{71AC4333-1770-43BB-8CA8-A8EB5C0F346F}" destId="{D9348225-5FBF-4C07-BDE0-33F6595C7462}" srcOrd="0" destOrd="0" presId="urn:microsoft.com/office/officeart/2005/8/layout/chevron1"/>
    <dgm:cxn modelId="{C23663F3-B016-49AE-8F9A-685C21CE7C30}" type="presParOf" srcId="{9B2FD640-83E7-4FB7-9FE7-31CCC4FAEE2C}" destId="{240F66D7-5F10-4764-A2D8-9F0A4DF88587}" srcOrd="0" destOrd="0" presId="urn:microsoft.com/office/officeart/2005/8/layout/chevron1"/>
    <dgm:cxn modelId="{7C1A8A90-B670-462C-99BF-9A748534D42A}" type="presParOf" srcId="{9B2FD640-83E7-4FB7-9FE7-31CCC4FAEE2C}" destId="{95F11434-ECEB-4CE0-AEF6-4517C1471E4E}" srcOrd="1" destOrd="0" presId="urn:microsoft.com/office/officeart/2005/8/layout/chevron1"/>
    <dgm:cxn modelId="{DABBCC9E-B367-49AE-9EDE-1A04640063E7}" type="presParOf" srcId="{9B2FD640-83E7-4FB7-9FE7-31CCC4FAEE2C}" destId="{A3E7F7F5-370E-4204-AB71-48FFB923029D}" srcOrd="2" destOrd="0" presId="urn:microsoft.com/office/officeart/2005/8/layout/chevron1"/>
    <dgm:cxn modelId="{77DC5B7C-BB8C-4B61-94A4-1AFE05E25EE7}" type="presParOf" srcId="{9B2FD640-83E7-4FB7-9FE7-31CCC4FAEE2C}" destId="{7D8B7F95-3998-4F28-99BA-93801DB933F4}" srcOrd="3" destOrd="0" presId="urn:microsoft.com/office/officeart/2005/8/layout/chevron1"/>
    <dgm:cxn modelId="{6E3280FD-440E-44DF-99B2-66CE551B4CC1}" type="presParOf" srcId="{9B2FD640-83E7-4FB7-9FE7-31CCC4FAEE2C}" destId="{F80FE94B-A2F8-4C46-A1F4-F44CF4574D61}" srcOrd="4" destOrd="0" presId="urn:microsoft.com/office/officeart/2005/8/layout/chevron1"/>
    <dgm:cxn modelId="{D3C8D274-A69E-48D3-AAF7-578CB3CE5ACF}" type="presParOf" srcId="{9B2FD640-83E7-4FB7-9FE7-31CCC4FAEE2C}" destId="{09D697CF-E732-46FF-824B-473468BEB076}" srcOrd="5" destOrd="0" presId="urn:microsoft.com/office/officeart/2005/8/layout/chevron1"/>
    <dgm:cxn modelId="{C9A0E0FC-20B1-400E-A8AF-228A5BA2703A}" type="presParOf" srcId="{9B2FD640-83E7-4FB7-9FE7-31CCC4FAEE2C}" destId="{51333ADE-49D7-4FA6-8A68-755A4133E1C9}" srcOrd="6" destOrd="0" presId="urn:microsoft.com/office/officeart/2005/8/layout/chevron1"/>
    <dgm:cxn modelId="{83A8D404-F9C2-49C2-9CD0-D099D7BAB8BF}" type="presParOf" srcId="{9B2FD640-83E7-4FB7-9FE7-31CCC4FAEE2C}" destId="{7D0FAE13-1F80-4337-9AEE-FA064AC540FD}" srcOrd="7" destOrd="0" presId="urn:microsoft.com/office/officeart/2005/8/layout/chevron1"/>
    <dgm:cxn modelId="{B3C98E43-2969-4177-9086-B20A95007316}" type="presParOf" srcId="{9B2FD640-83E7-4FB7-9FE7-31CCC4FAEE2C}" destId="{D9348225-5FBF-4C07-BDE0-33F6595C7462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B1832389-E458-4F5F-A40A-B0991AAA8939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</dgm:pt>
    <dgm:pt modelId="{1215C5B6-A4CB-4892-8198-E9B3C16150EA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Introduction</a:t>
          </a:r>
        </a:p>
      </dgm:t>
    </dgm:pt>
    <dgm:pt modelId="{14537979-0270-4DE2-8440-5A3A2D182D70}" type="parTrans" cxnId="{09917594-F774-4AE6-B889-F7946147AD95}">
      <dgm:prSet/>
      <dgm:spPr/>
      <dgm:t>
        <a:bodyPr/>
        <a:lstStyle/>
        <a:p>
          <a:endParaRPr lang="en-US"/>
        </a:p>
      </dgm:t>
    </dgm:pt>
    <dgm:pt modelId="{F97644A2-064A-4595-B444-818E11066C7E}" type="sibTrans" cxnId="{09917594-F774-4AE6-B889-F7946147AD95}">
      <dgm:prSet/>
      <dgm:spPr/>
      <dgm:t>
        <a:bodyPr/>
        <a:lstStyle/>
        <a:p>
          <a:endParaRPr lang="en-US"/>
        </a:p>
      </dgm:t>
    </dgm:pt>
    <dgm:pt modelId="{60089B74-EF27-4CD6-B3FE-F65CF5F22E9D}">
      <dgm:prSet phldrT="[Text]"/>
      <dgm:spPr>
        <a:solidFill>
          <a:srgbClr val="FFFFFF"/>
        </a:solidFill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.NET MAUI</a:t>
          </a:r>
        </a:p>
      </dgm:t>
    </dgm:pt>
    <dgm:pt modelId="{9B969074-5295-4508-8E64-2592BA4EB98F}" type="parTrans" cxnId="{DF97C673-B2B3-4342-B905-D2345DE1CB14}">
      <dgm:prSet/>
      <dgm:spPr/>
      <dgm:t>
        <a:bodyPr/>
        <a:lstStyle/>
        <a:p>
          <a:endParaRPr lang="en-US"/>
        </a:p>
      </dgm:t>
    </dgm:pt>
    <dgm:pt modelId="{E7EA529D-E399-41CB-8295-D6C034021F2D}" type="sibTrans" cxnId="{DF97C673-B2B3-4342-B905-D2345DE1CB14}">
      <dgm:prSet/>
      <dgm:spPr/>
      <dgm:t>
        <a:bodyPr/>
        <a:lstStyle/>
        <a:p>
          <a:endParaRPr lang="en-US"/>
        </a:p>
      </dgm:t>
    </dgm:pt>
    <dgm:pt modelId="{EDF2021F-1B3F-4A19-AA65-1D21FB9D52EE}">
      <dgm:prSet phldrT="[Text]"/>
      <dgm:spPr>
        <a:solidFill>
          <a:srgbClr val="1482AC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chemeClr val="bg1"/>
              </a:solidFill>
            </a:rPr>
            <a:t>Setup</a:t>
          </a:r>
          <a:endParaRPr lang="en-US" dirty="0">
            <a:solidFill>
              <a:schemeClr val="bg1"/>
            </a:solidFill>
          </a:endParaRPr>
        </a:p>
      </dgm:t>
    </dgm:pt>
    <dgm:pt modelId="{86411FF3-E2AF-4C60-A3E7-9A498CD6404E}" type="parTrans" cxnId="{604AC406-4715-4B63-81BD-28560C9F773C}">
      <dgm:prSet/>
      <dgm:spPr/>
      <dgm:t>
        <a:bodyPr/>
        <a:lstStyle/>
        <a:p>
          <a:endParaRPr lang="en-US"/>
        </a:p>
      </dgm:t>
    </dgm:pt>
    <dgm:pt modelId="{7EB6EDD5-F6F4-46BA-B94E-529222D877D4}" type="sibTrans" cxnId="{604AC406-4715-4B63-81BD-28560C9F773C}">
      <dgm:prSet/>
      <dgm:spPr/>
      <dgm:t>
        <a:bodyPr/>
        <a:lstStyle/>
        <a:p>
          <a:endParaRPr lang="en-US"/>
        </a:p>
      </dgm:t>
    </dgm:pt>
    <dgm:pt modelId="{05FCD660-91B0-45FC-8B72-73340BF1A4A3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Layout</a:t>
          </a:r>
          <a:r>
            <a:rPr lang="en-US" dirty="0">
              <a:solidFill>
                <a:srgbClr val="1482AC"/>
              </a:solidFill>
            </a:rPr>
            <a:t>s</a:t>
          </a:r>
        </a:p>
      </dgm:t>
    </dgm:pt>
    <dgm:pt modelId="{56B016D7-7F2C-48D3-9961-FFEEB3AC7D69}" type="parTrans" cxnId="{B2EDC91B-EAA1-4C39-BB4F-44E1C5AFFF70}">
      <dgm:prSet/>
      <dgm:spPr/>
      <dgm:t>
        <a:bodyPr/>
        <a:lstStyle/>
        <a:p>
          <a:endParaRPr lang="en-US"/>
        </a:p>
      </dgm:t>
    </dgm:pt>
    <dgm:pt modelId="{9B1F28DB-1BED-466D-9E39-7A3A779F0C43}" type="sibTrans" cxnId="{B2EDC91B-EAA1-4C39-BB4F-44E1C5AFFF70}">
      <dgm:prSet/>
      <dgm:spPr/>
      <dgm:t>
        <a:bodyPr/>
        <a:lstStyle/>
        <a:p>
          <a:endParaRPr lang="en-US"/>
        </a:p>
      </dgm:t>
    </dgm:pt>
    <dgm:pt modelId="{71AC4333-1770-43BB-8CA8-A8EB5C0F346F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Controls</a:t>
          </a:r>
        </a:p>
      </dgm:t>
    </dgm:pt>
    <dgm:pt modelId="{33100495-BB6B-4111-ACEF-1ADF35C26769}" type="parTrans" cxnId="{E3ADC644-78F1-4BD0-A7C1-CF85D16C7861}">
      <dgm:prSet/>
      <dgm:spPr/>
      <dgm:t>
        <a:bodyPr/>
        <a:lstStyle/>
        <a:p>
          <a:endParaRPr lang="en-US"/>
        </a:p>
      </dgm:t>
    </dgm:pt>
    <dgm:pt modelId="{CFD9E06B-845E-4D5E-9ED6-3462D8BDA2A8}" type="sibTrans" cxnId="{E3ADC644-78F1-4BD0-A7C1-CF85D16C7861}">
      <dgm:prSet/>
      <dgm:spPr/>
      <dgm:t>
        <a:bodyPr/>
        <a:lstStyle/>
        <a:p>
          <a:endParaRPr lang="en-US"/>
        </a:p>
      </dgm:t>
    </dgm:pt>
    <dgm:pt modelId="{9B2FD640-83E7-4FB7-9FE7-31CCC4FAEE2C}" type="pres">
      <dgm:prSet presAssocID="{B1832389-E458-4F5F-A40A-B0991AAA8939}" presName="Name0" presStyleCnt="0">
        <dgm:presLayoutVars>
          <dgm:dir/>
          <dgm:animLvl val="lvl"/>
          <dgm:resizeHandles val="exact"/>
        </dgm:presLayoutVars>
      </dgm:prSet>
      <dgm:spPr/>
    </dgm:pt>
    <dgm:pt modelId="{240F66D7-5F10-4764-A2D8-9F0A4DF88587}" type="pres">
      <dgm:prSet presAssocID="{1215C5B6-A4CB-4892-8198-E9B3C16150E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95F11434-ECEB-4CE0-AEF6-4517C1471E4E}" type="pres">
      <dgm:prSet presAssocID="{F97644A2-064A-4595-B444-818E11066C7E}" presName="parTxOnlySpace" presStyleCnt="0"/>
      <dgm:spPr/>
    </dgm:pt>
    <dgm:pt modelId="{A3E7F7F5-370E-4204-AB71-48FFB923029D}" type="pres">
      <dgm:prSet presAssocID="{60089B74-EF27-4CD6-B3FE-F65CF5F22E9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D8B7F95-3998-4F28-99BA-93801DB933F4}" type="pres">
      <dgm:prSet presAssocID="{E7EA529D-E399-41CB-8295-D6C034021F2D}" presName="parTxOnlySpace" presStyleCnt="0"/>
      <dgm:spPr/>
    </dgm:pt>
    <dgm:pt modelId="{F80FE94B-A2F8-4C46-A1F4-F44CF4574D61}" type="pres">
      <dgm:prSet presAssocID="{EDF2021F-1B3F-4A19-AA65-1D21FB9D52EE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09D697CF-E732-46FF-824B-473468BEB076}" type="pres">
      <dgm:prSet presAssocID="{7EB6EDD5-F6F4-46BA-B94E-529222D877D4}" presName="parTxOnlySpace" presStyleCnt="0"/>
      <dgm:spPr/>
    </dgm:pt>
    <dgm:pt modelId="{51333ADE-49D7-4FA6-8A68-755A4133E1C9}" type="pres">
      <dgm:prSet presAssocID="{05FCD660-91B0-45FC-8B72-73340BF1A4A3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7D0FAE13-1F80-4337-9AEE-FA064AC540FD}" type="pres">
      <dgm:prSet presAssocID="{9B1F28DB-1BED-466D-9E39-7A3A779F0C43}" presName="parTxOnlySpace" presStyleCnt="0"/>
      <dgm:spPr/>
    </dgm:pt>
    <dgm:pt modelId="{D9348225-5FBF-4C07-BDE0-33F6595C7462}" type="pres">
      <dgm:prSet presAssocID="{71AC4333-1770-43BB-8CA8-A8EB5C0F346F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04AC406-4715-4B63-81BD-28560C9F773C}" srcId="{B1832389-E458-4F5F-A40A-B0991AAA8939}" destId="{EDF2021F-1B3F-4A19-AA65-1D21FB9D52EE}" srcOrd="2" destOrd="0" parTransId="{86411FF3-E2AF-4C60-A3E7-9A498CD6404E}" sibTransId="{7EB6EDD5-F6F4-46BA-B94E-529222D877D4}"/>
    <dgm:cxn modelId="{AE074712-0B75-46A2-950A-6405794D30A7}" type="presOf" srcId="{1215C5B6-A4CB-4892-8198-E9B3C16150EA}" destId="{240F66D7-5F10-4764-A2D8-9F0A4DF88587}" srcOrd="0" destOrd="0" presId="urn:microsoft.com/office/officeart/2005/8/layout/chevron1"/>
    <dgm:cxn modelId="{B2EDC91B-EAA1-4C39-BB4F-44E1C5AFFF70}" srcId="{B1832389-E458-4F5F-A40A-B0991AAA8939}" destId="{05FCD660-91B0-45FC-8B72-73340BF1A4A3}" srcOrd="3" destOrd="0" parTransId="{56B016D7-7F2C-48D3-9961-FFEEB3AC7D69}" sibTransId="{9B1F28DB-1BED-466D-9E39-7A3A779F0C43}"/>
    <dgm:cxn modelId="{AE9E032E-24B9-473D-A1F0-A56D8B3C5B3F}" type="presOf" srcId="{05FCD660-91B0-45FC-8B72-73340BF1A4A3}" destId="{51333ADE-49D7-4FA6-8A68-755A4133E1C9}" srcOrd="0" destOrd="0" presId="urn:microsoft.com/office/officeart/2005/8/layout/chevron1"/>
    <dgm:cxn modelId="{AA889544-0F50-40E9-8106-C18F80C58F41}" type="presOf" srcId="{EDF2021F-1B3F-4A19-AA65-1D21FB9D52EE}" destId="{F80FE94B-A2F8-4C46-A1F4-F44CF4574D61}" srcOrd="0" destOrd="0" presId="urn:microsoft.com/office/officeart/2005/8/layout/chevron1"/>
    <dgm:cxn modelId="{E3ADC644-78F1-4BD0-A7C1-CF85D16C7861}" srcId="{B1832389-E458-4F5F-A40A-B0991AAA8939}" destId="{71AC4333-1770-43BB-8CA8-A8EB5C0F346F}" srcOrd="4" destOrd="0" parTransId="{33100495-BB6B-4111-ACEF-1ADF35C26769}" sibTransId="{CFD9E06B-845E-4D5E-9ED6-3462D8BDA2A8}"/>
    <dgm:cxn modelId="{4A1F6E70-B22C-4199-BDFC-48AA7FBDD3B1}" type="presOf" srcId="{60089B74-EF27-4CD6-B3FE-F65CF5F22E9D}" destId="{A3E7F7F5-370E-4204-AB71-48FFB923029D}" srcOrd="0" destOrd="0" presId="urn:microsoft.com/office/officeart/2005/8/layout/chevron1"/>
    <dgm:cxn modelId="{DF97C673-B2B3-4342-B905-D2345DE1CB14}" srcId="{B1832389-E458-4F5F-A40A-B0991AAA8939}" destId="{60089B74-EF27-4CD6-B3FE-F65CF5F22E9D}" srcOrd="1" destOrd="0" parTransId="{9B969074-5295-4508-8E64-2592BA4EB98F}" sibTransId="{E7EA529D-E399-41CB-8295-D6C034021F2D}"/>
    <dgm:cxn modelId="{15F11D75-C42A-477F-820E-5A3121D885A8}" type="presOf" srcId="{B1832389-E458-4F5F-A40A-B0991AAA8939}" destId="{9B2FD640-83E7-4FB7-9FE7-31CCC4FAEE2C}" srcOrd="0" destOrd="0" presId="urn:microsoft.com/office/officeart/2005/8/layout/chevron1"/>
    <dgm:cxn modelId="{09917594-F774-4AE6-B889-F7946147AD95}" srcId="{B1832389-E458-4F5F-A40A-B0991AAA8939}" destId="{1215C5B6-A4CB-4892-8198-E9B3C16150EA}" srcOrd="0" destOrd="0" parTransId="{14537979-0270-4DE2-8440-5A3A2D182D70}" sibTransId="{F97644A2-064A-4595-B444-818E11066C7E}"/>
    <dgm:cxn modelId="{24EDADC6-6C71-4295-AC11-7AC212A6295F}" type="presOf" srcId="{71AC4333-1770-43BB-8CA8-A8EB5C0F346F}" destId="{D9348225-5FBF-4C07-BDE0-33F6595C7462}" srcOrd="0" destOrd="0" presId="urn:microsoft.com/office/officeart/2005/8/layout/chevron1"/>
    <dgm:cxn modelId="{C23663F3-B016-49AE-8F9A-685C21CE7C30}" type="presParOf" srcId="{9B2FD640-83E7-4FB7-9FE7-31CCC4FAEE2C}" destId="{240F66D7-5F10-4764-A2D8-9F0A4DF88587}" srcOrd="0" destOrd="0" presId="urn:microsoft.com/office/officeart/2005/8/layout/chevron1"/>
    <dgm:cxn modelId="{7C1A8A90-B670-462C-99BF-9A748534D42A}" type="presParOf" srcId="{9B2FD640-83E7-4FB7-9FE7-31CCC4FAEE2C}" destId="{95F11434-ECEB-4CE0-AEF6-4517C1471E4E}" srcOrd="1" destOrd="0" presId="urn:microsoft.com/office/officeart/2005/8/layout/chevron1"/>
    <dgm:cxn modelId="{DABBCC9E-B367-49AE-9EDE-1A04640063E7}" type="presParOf" srcId="{9B2FD640-83E7-4FB7-9FE7-31CCC4FAEE2C}" destId="{A3E7F7F5-370E-4204-AB71-48FFB923029D}" srcOrd="2" destOrd="0" presId="urn:microsoft.com/office/officeart/2005/8/layout/chevron1"/>
    <dgm:cxn modelId="{77DC5B7C-BB8C-4B61-94A4-1AFE05E25EE7}" type="presParOf" srcId="{9B2FD640-83E7-4FB7-9FE7-31CCC4FAEE2C}" destId="{7D8B7F95-3998-4F28-99BA-93801DB933F4}" srcOrd="3" destOrd="0" presId="urn:microsoft.com/office/officeart/2005/8/layout/chevron1"/>
    <dgm:cxn modelId="{6E3280FD-440E-44DF-99B2-66CE551B4CC1}" type="presParOf" srcId="{9B2FD640-83E7-4FB7-9FE7-31CCC4FAEE2C}" destId="{F80FE94B-A2F8-4C46-A1F4-F44CF4574D61}" srcOrd="4" destOrd="0" presId="urn:microsoft.com/office/officeart/2005/8/layout/chevron1"/>
    <dgm:cxn modelId="{D3C8D274-A69E-48D3-AAF7-578CB3CE5ACF}" type="presParOf" srcId="{9B2FD640-83E7-4FB7-9FE7-31CCC4FAEE2C}" destId="{09D697CF-E732-46FF-824B-473468BEB076}" srcOrd="5" destOrd="0" presId="urn:microsoft.com/office/officeart/2005/8/layout/chevron1"/>
    <dgm:cxn modelId="{C9A0E0FC-20B1-400E-A8AF-228A5BA2703A}" type="presParOf" srcId="{9B2FD640-83E7-4FB7-9FE7-31CCC4FAEE2C}" destId="{51333ADE-49D7-4FA6-8A68-755A4133E1C9}" srcOrd="6" destOrd="0" presId="urn:microsoft.com/office/officeart/2005/8/layout/chevron1"/>
    <dgm:cxn modelId="{83A8D404-F9C2-49C2-9CD0-D099D7BAB8BF}" type="presParOf" srcId="{9B2FD640-83E7-4FB7-9FE7-31CCC4FAEE2C}" destId="{7D0FAE13-1F80-4337-9AEE-FA064AC540FD}" srcOrd="7" destOrd="0" presId="urn:microsoft.com/office/officeart/2005/8/layout/chevron1"/>
    <dgm:cxn modelId="{B3C98E43-2969-4177-9086-B20A95007316}" type="presParOf" srcId="{9B2FD640-83E7-4FB7-9FE7-31CCC4FAEE2C}" destId="{D9348225-5FBF-4C07-BDE0-33F6595C7462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B1832389-E458-4F5F-A40A-B0991AAA8939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</dgm:pt>
    <dgm:pt modelId="{1215C5B6-A4CB-4892-8198-E9B3C16150EA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Introduction</a:t>
          </a:r>
        </a:p>
      </dgm:t>
    </dgm:pt>
    <dgm:pt modelId="{14537979-0270-4DE2-8440-5A3A2D182D70}" type="parTrans" cxnId="{09917594-F774-4AE6-B889-F7946147AD95}">
      <dgm:prSet/>
      <dgm:spPr/>
      <dgm:t>
        <a:bodyPr/>
        <a:lstStyle/>
        <a:p>
          <a:endParaRPr lang="en-US"/>
        </a:p>
      </dgm:t>
    </dgm:pt>
    <dgm:pt modelId="{F97644A2-064A-4595-B444-818E11066C7E}" type="sibTrans" cxnId="{09917594-F774-4AE6-B889-F7946147AD95}">
      <dgm:prSet/>
      <dgm:spPr/>
      <dgm:t>
        <a:bodyPr/>
        <a:lstStyle/>
        <a:p>
          <a:endParaRPr lang="en-US"/>
        </a:p>
      </dgm:t>
    </dgm:pt>
    <dgm:pt modelId="{60089B74-EF27-4CD6-B3FE-F65CF5F22E9D}">
      <dgm:prSet phldrT="[Text]"/>
      <dgm:spPr>
        <a:solidFill>
          <a:srgbClr val="FFFFFF"/>
        </a:solidFill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.NET MAUI</a:t>
          </a:r>
        </a:p>
      </dgm:t>
    </dgm:pt>
    <dgm:pt modelId="{9B969074-5295-4508-8E64-2592BA4EB98F}" type="parTrans" cxnId="{DF97C673-B2B3-4342-B905-D2345DE1CB14}">
      <dgm:prSet/>
      <dgm:spPr/>
      <dgm:t>
        <a:bodyPr/>
        <a:lstStyle/>
        <a:p>
          <a:endParaRPr lang="en-US"/>
        </a:p>
      </dgm:t>
    </dgm:pt>
    <dgm:pt modelId="{E7EA529D-E399-41CB-8295-D6C034021F2D}" type="sibTrans" cxnId="{DF97C673-B2B3-4342-B905-D2345DE1CB14}">
      <dgm:prSet/>
      <dgm:spPr/>
      <dgm:t>
        <a:bodyPr/>
        <a:lstStyle/>
        <a:p>
          <a:endParaRPr lang="en-US"/>
        </a:p>
      </dgm:t>
    </dgm:pt>
    <dgm:pt modelId="{EDF2021F-1B3F-4A19-AA65-1D21FB9D52EE}">
      <dgm:prSet phldrT="[Text]"/>
      <dgm:spPr>
        <a:solidFill>
          <a:srgbClr val="1482AC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chemeClr val="bg1"/>
              </a:solidFill>
            </a:rPr>
            <a:t>Setup</a:t>
          </a:r>
          <a:endParaRPr lang="en-US" dirty="0">
            <a:solidFill>
              <a:schemeClr val="bg1"/>
            </a:solidFill>
          </a:endParaRPr>
        </a:p>
      </dgm:t>
    </dgm:pt>
    <dgm:pt modelId="{86411FF3-E2AF-4C60-A3E7-9A498CD6404E}" type="parTrans" cxnId="{604AC406-4715-4B63-81BD-28560C9F773C}">
      <dgm:prSet/>
      <dgm:spPr/>
      <dgm:t>
        <a:bodyPr/>
        <a:lstStyle/>
        <a:p>
          <a:endParaRPr lang="en-US"/>
        </a:p>
      </dgm:t>
    </dgm:pt>
    <dgm:pt modelId="{7EB6EDD5-F6F4-46BA-B94E-529222D877D4}" type="sibTrans" cxnId="{604AC406-4715-4B63-81BD-28560C9F773C}">
      <dgm:prSet/>
      <dgm:spPr/>
      <dgm:t>
        <a:bodyPr/>
        <a:lstStyle/>
        <a:p>
          <a:endParaRPr lang="en-US"/>
        </a:p>
      </dgm:t>
    </dgm:pt>
    <dgm:pt modelId="{05FCD660-91B0-45FC-8B72-73340BF1A4A3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Layout</a:t>
          </a:r>
          <a:r>
            <a:rPr lang="en-US" dirty="0">
              <a:solidFill>
                <a:srgbClr val="1482AC"/>
              </a:solidFill>
            </a:rPr>
            <a:t>s</a:t>
          </a:r>
        </a:p>
      </dgm:t>
    </dgm:pt>
    <dgm:pt modelId="{56B016D7-7F2C-48D3-9961-FFEEB3AC7D69}" type="parTrans" cxnId="{B2EDC91B-EAA1-4C39-BB4F-44E1C5AFFF70}">
      <dgm:prSet/>
      <dgm:spPr/>
      <dgm:t>
        <a:bodyPr/>
        <a:lstStyle/>
        <a:p>
          <a:endParaRPr lang="en-US"/>
        </a:p>
      </dgm:t>
    </dgm:pt>
    <dgm:pt modelId="{9B1F28DB-1BED-466D-9E39-7A3A779F0C43}" type="sibTrans" cxnId="{B2EDC91B-EAA1-4C39-BB4F-44E1C5AFFF70}">
      <dgm:prSet/>
      <dgm:spPr/>
      <dgm:t>
        <a:bodyPr/>
        <a:lstStyle/>
        <a:p>
          <a:endParaRPr lang="en-US"/>
        </a:p>
      </dgm:t>
    </dgm:pt>
    <dgm:pt modelId="{71AC4333-1770-43BB-8CA8-A8EB5C0F346F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Controls</a:t>
          </a:r>
        </a:p>
      </dgm:t>
    </dgm:pt>
    <dgm:pt modelId="{33100495-BB6B-4111-ACEF-1ADF35C26769}" type="parTrans" cxnId="{E3ADC644-78F1-4BD0-A7C1-CF85D16C7861}">
      <dgm:prSet/>
      <dgm:spPr/>
      <dgm:t>
        <a:bodyPr/>
        <a:lstStyle/>
        <a:p>
          <a:endParaRPr lang="en-US"/>
        </a:p>
      </dgm:t>
    </dgm:pt>
    <dgm:pt modelId="{CFD9E06B-845E-4D5E-9ED6-3462D8BDA2A8}" type="sibTrans" cxnId="{E3ADC644-78F1-4BD0-A7C1-CF85D16C7861}">
      <dgm:prSet/>
      <dgm:spPr/>
      <dgm:t>
        <a:bodyPr/>
        <a:lstStyle/>
        <a:p>
          <a:endParaRPr lang="en-US"/>
        </a:p>
      </dgm:t>
    </dgm:pt>
    <dgm:pt modelId="{9B2FD640-83E7-4FB7-9FE7-31CCC4FAEE2C}" type="pres">
      <dgm:prSet presAssocID="{B1832389-E458-4F5F-A40A-B0991AAA8939}" presName="Name0" presStyleCnt="0">
        <dgm:presLayoutVars>
          <dgm:dir/>
          <dgm:animLvl val="lvl"/>
          <dgm:resizeHandles val="exact"/>
        </dgm:presLayoutVars>
      </dgm:prSet>
      <dgm:spPr/>
    </dgm:pt>
    <dgm:pt modelId="{240F66D7-5F10-4764-A2D8-9F0A4DF88587}" type="pres">
      <dgm:prSet presAssocID="{1215C5B6-A4CB-4892-8198-E9B3C16150E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95F11434-ECEB-4CE0-AEF6-4517C1471E4E}" type="pres">
      <dgm:prSet presAssocID="{F97644A2-064A-4595-B444-818E11066C7E}" presName="parTxOnlySpace" presStyleCnt="0"/>
      <dgm:spPr/>
    </dgm:pt>
    <dgm:pt modelId="{A3E7F7F5-370E-4204-AB71-48FFB923029D}" type="pres">
      <dgm:prSet presAssocID="{60089B74-EF27-4CD6-B3FE-F65CF5F22E9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D8B7F95-3998-4F28-99BA-93801DB933F4}" type="pres">
      <dgm:prSet presAssocID="{E7EA529D-E399-41CB-8295-D6C034021F2D}" presName="parTxOnlySpace" presStyleCnt="0"/>
      <dgm:spPr/>
    </dgm:pt>
    <dgm:pt modelId="{F80FE94B-A2F8-4C46-A1F4-F44CF4574D61}" type="pres">
      <dgm:prSet presAssocID="{EDF2021F-1B3F-4A19-AA65-1D21FB9D52EE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09D697CF-E732-46FF-824B-473468BEB076}" type="pres">
      <dgm:prSet presAssocID="{7EB6EDD5-F6F4-46BA-B94E-529222D877D4}" presName="parTxOnlySpace" presStyleCnt="0"/>
      <dgm:spPr/>
    </dgm:pt>
    <dgm:pt modelId="{51333ADE-49D7-4FA6-8A68-755A4133E1C9}" type="pres">
      <dgm:prSet presAssocID="{05FCD660-91B0-45FC-8B72-73340BF1A4A3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7D0FAE13-1F80-4337-9AEE-FA064AC540FD}" type="pres">
      <dgm:prSet presAssocID="{9B1F28DB-1BED-466D-9E39-7A3A779F0C43}" presName="parTxOnlySpace" presStyleCnt="0"/>
      <dgm:spPr/>
    </dgm:pt>
    <dgm:pt modelId="{D9348225-5FBF-4C07-BDE0-33F6595C7462}" type="pres">
      <dgm:prSet presAssocID="{71AC4333-1770-43BB-8CA8-A8EB5C0F346F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04AC406-4715-4B63-81BD-28560C9F773C}" srcId="{B1832389-E458-4F5F-A40A-B0991AAA8939}" destId="{EDF2021F-1B3F-4A19-AA65-1D21FB9D52EE}" srcOrd="2" destOrd="0" parTransId="{86411FF3-E2AF-4C60-A3E7-9A498CD6404E}" sibTransId="{7EB6EDD5-F6F4-46BA-B94E-529222D877D4}"/>
    <dgm:cxn modelId="{AE074712-0B75-46A2-950A-6405794D30A7}" type="presOf" srcId="{1215C5B6-A4CB-4892-8198-E9B3C16150EA}" destId="{240F66D7-5F10-4764-A2D8-9F0A4DF88587}" srcOrd="0" destOrd="0" presId="urn:microsoft.com/office/officeart/2005/8/layout/chevron1"/>
    <dgm:cxn modelId="{B2EDC91B-EAA1-4C39-BB4F-44E1C5AFFF70}" srcId="{B1832389-E458-4F5F-A40A-B0991AAA8939}" destId="{05FCD660-91B0-45FC-8B72-73340BF1A4A3}" srcOrd="3" destOrd="0" parTransId="{56B016D7-7F2C-48D3-9961-FFEEB3AC7D69}" sibTransId="{9B1F28DB-1BED-466D-9E39-7A3A779F0C43}"/>
    <dgm:cxn modelId="{AE9E032E-24B9-473D-A1F0-A56D8B3C5B3F}" type="presOf" srcId="{05FCD660-91B0-45FC-8B72-73340BF1A4A3}" destId="{51333ADE-49D7-4FA6-8A68-755A4133E1C9}" srcOrd="0" destOrd="0" presId="urn:microsoft.com/office/officeart/2005/8/layout/chevron1"/>
    <dgm:cxn modelId="{AA889544-0F50-40E9-8106-C18F80C58F41}" type="presOf" srcId="{EDF2021F-1B3F-4A19-AA65-1D21FB9D52EE}" destId="{F80FE94B-A2F8-4C46-A1F4-F44CF4574D61}" srcOrd="0" destOrd="0" presId="urn:microsoft.com/office/officeart/2005/8/layout/chevron1"/>
    <dgm:cxn modelId="{E3ADC644-78F1-4BD0-A7C1-CF85D16C7861}" srcId="{B1832389-E458-4F5F-A40A-B0991AAA8939}" destId="{71AC4333-1770-43BB-8CA8-A8EB5C0F346F}" srcOrd="4" destOrd="0" parTransId="{33100495-BB6B-4111-ACEF-1ADF35C26769}" sibTransId="{CFD9E06B-845E-4D5E-9ED6-3462D8BDA2A8}"/>
    <dgm:cxn modelId="{4A1F6E70-B22C-4199-BDFC-48AA7FBDD3B1}" type="presOf" srcId="{60089B74-EF27-4CD6-B3FE-F65CF5F22E9D}" destId="{A3E7F7F5-370E-4204-AB71-48FFB923029D}" srcOrd="0" destOrd="0" presId="urn:microsoft.com/office/officeart/2005/8/layout/chevron1"/>
    <dgm:cxn modelId="{DF97C673-B2B3-4342-B905-D2345DE1CB14}" srcId="{B1832389-E458-4F5F-A40A-B0991AAA8939}" destId="{60089B74-EF27-4CD6-B3FE-F65CF5F22E9D}" srcOrd="1" destOrd="0" parTransId="{9B969074-5295-4508-8E64-2592BA4EB98F}" sibTransId="{E7EA529D-E399-41CB-8295-D6C034021F2D}"/>
    <dgm:cxn modelId="{15F11D75-C42A-477F-820E-5A3121D885A8}" type="presOf" srcId="{B1832389-E458-4F5F-A40A-B0991AAA8939}" destId="{9B2FD640-83E7-4FB7-9FE7-31CCC4FAEE2C}" srcOrd="0" destOrd="0" presId="urn:microsoft.com/office/officeart/2005/8/layout/chevron1"/>
    <dgm:cxn modelId="{09917594-F774-4AE6-B889-F7946147AD95}" srcId="{B1832389-E458-4F5F-A40A-B0991AAA8939}" destId="{1215C5B6-A4CB-4892-8198-E9B3C16150EA}" srcOrd="0" destOrd="0" parTransId="{14537979-0270-4DE2-8440-5A3A2D182D70}" sibTransId="{F97644A2-064A-4595-B444-818E11066C7E}"/>
    <dgm:cxn modelId="{24EDADC6-6C71-4295-AC11-7AC212A6295F}" type="presOf" srcId="{71AC4333-1770-43BB-8CA8-A8EB5C0F346F}" destId="{D9348225-5FBF-4C07-BDE0-33F6595C7462}" srcOrd="0" destOrd="0" presId="urn:microsoft.com/office/officeart/2005/8/layout/chevron1"/>
    <dgm:cxn modelId="{C23663F3-B016-49AE-8F9A-685C21CE7C30}" type="presParOf" srcId="{9B2FD640-83E7-4FB7-9FE7-31CCC4FAEE2C}" destId="{240F66D7-5F10-4764-A2D8-9F0A4DF88587}" srcOrd="0" destOrd="0" presId="urn:microsoft.com/office/officeart/2005/8/layout/chevron1"/>
    <dgm:cxn modelId="{7C1A8A90-B670-462C-99BF-9A748534D42A}" type="presParOf" srcId="{9B2FD640-83E7-4FB7-9FE7-31CCC4FAEE2C}" destId="{95F11434-ECEB-4CE0-AEF6-4517C1471E4E}" srcOrd="1" destOrd="0" presId="urn:microsoft.com/office/officeart/2005/8/layout/chevron1"/>
    <dgm:cxn modelId="{DABBCC9E-B367-49AE-9EDE-1A04640063E7}" type="presParOf" srcId="{9B2FD640-83E7-4FB7-9FE7-31CCC4FAEE2C}" destId="{A3E7F7F5-370E-4204-AB71-48FFB923029D}" srcOrd="2" destOrd="0" presId="urn:microsoft.com/office/officeart/2005/8/layout/chevron1"/>
    <dgm:cxn modelId="{77DC5B7C-BB8C-4B61-94A4-1AFE05E25EE7}" type="presParOf" srcId="{9B2FD640-83E7-4FB7-9FE7-31CCC4FAEE2C}" destId="{7D8B7F95-3998-4F28-99BA-93801DB933F4}" srcOrd="3" destOrd="0" presId="urn:microsoft.com/office/officeart/2005/8/layout/chevron1"/>
    <dgm:cxn modelId="{6E3280FD-440E-44DF-99B2-66CE551B4CC1}" type="presParOf" srcId="{9B2FD640-83E7-4FB7-9FE7-31CCC4FAEE2C}" destId="{F80FE94B-A2F8-4C46-A1F4-F44CF4574D61}" srcOrd="4" destOrd="0" presId="urn:microsoft.com/office/officeart/2005/8/layout/chevron1"/>
    <dgm:cxn modelId="{D3C8D274-A69E-48D3-AAF7-578CB3CE5ACF}" type="presParOf" srcId="{9B2FD640-83E7-4FB7-9FE7-31CCC4FAEE2C}" destId="{09D697CF-E732-46FF-824B-473468BEB076}" srcOrd="5" destOrd="0" presId="urn:microsoft.com/office/officeart/2005/8/layout/chevron1"/>
    <dgm:cxn modelId="{C9A0E0FC-20B1-400E-A8AF-228A5BA2703A}" type="presParOf" srcId="{9B2FD640-83E7-4FB7-9FE7-31CCC4FAEE2C}" destId="{51333ADE-49D7-4FA6-8A68-755A4133E1C9}" srcOrd="6" destOrd="0" presId="urn:microsoft.com/office/officeart/2005/8/layout/chevron1"/>
    <dgm:cxn modelId="{83A8D404-F9C2-49C2-9CD0-D099D7BAB8BF}" type="presParOf" srcId="{9B2FD640-83E7-4FB7-9FE7-31CCC4FAEE2C}" destId="{7D0FAE13-1F80-4337-9AEE-FA064AC540FD}" srcOrd="7" destOrd="0" presId="urn:microsoft.com/office/officeart/2005/8/layout/chevron1"/>
    <dgm:cxn modelId="{B3C98E43-2969-4177-9086-B20A95007316}" type="presParOf" srcId="{9B2FD640-83E7-4FB7-9FE7-31CCC4FAEE2C}" destId="{D9348225-5FBF-4C07-BDE0-33F6595C7462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B1832389-E458-4F5F-A40A-B0991AAA8939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</dgm:pt>
    <dgm:pt modelId="{1215C5B6-A4CB-4892-8198-E9B3C16150EA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Introduction</a:t>
          </a:r>
        </a:p>
      </dgm:t>
    </dgm:pt>
    <dgm:pt modelId="{14537979-0270-4DE2-8440-5A3A2D182D70}" type="parTrans" cxnId="{09917594-F774-4AE6-B889-F7946147AD95}">
      <dgm:prSet/>
      <dgm:spPr/>
      <dgm:t>
        <a:bodyPr/>
        <a:lstStyle/>
        <a:p>
          <a:endParaRPr lang="en-US"/>
        </a:p>
      </dgm:t>
    </dgm:pt>
    <dgm:pt modelId="{F97644A2-064A-4595-B444-818E11066C7E}" type="sibTrans" cxnId="{09917594-F774-4AE6-B889-F7946147AD95}">
      <dgm:prSet/>
      <dgm:spPr/>
      <dgm:t>
        <a:bodyPr/>
        <a:lstStyle/>
        <a:p>
          <a:endParaRPr lang="en-US"/>
        </a:p>
      </dgm:t>
    </dgm:pt>
    <dgm:pt modelId="{60089B74-EF27-4CD6-B3FE-F65CF5F22E9D}">
      <dgm:prSet phldrT="[Text]"/>
      <dgm:spPr>
        <a:solidFill>
          <a:srgbClr val="FFFFFF"/>
        </a:solidFill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.NET MAUI</a:t>
          </a:r>
        </a:p>
      </dgm:t>
    </dgm:pt>
    <dgm:pt modelId="{9B969074-5295-4508-8E64-2592BA4EB98F}" type="parTrans" cxnId="{DF97C673-B2B3-4342-B905-D2345DE1CB14}">
      <dgm:prSet/>
      <dgm:spPr/>
      <dgm:t>
        <a:bodyPr/>
        <a:lstStyle/>
        <a:p>
          <a:endParaRPr lang="en-US"/>
        </a:p>
      </dgm:t>
    </dgm:pt>
    <dgm:pt modelId="{E7EA529D-E399-41CB-8295-D6C034021F2D}" type="sibTrans" cxnId="{DF97C673-B2B3-4342-B905-D2345DE1CB14}">
      <dgm:prSet/>
      <dgm:spPr/>
      <dgm:t>
        <a:bodyPr/>
        <a:lstStyle/>
        <a:p>
          <a:endParaRPr lang="en-US"/>
        </a:p>
      </dgm:t>
    </dgm:pt>
    <dgm:pt modelId="{EDF2021F-1B3F-4A19-AA65-1D21FB9D52EE}">
      <dgm:prSet phldrT="[Text]"/>
      <dgm:spPr>
        <a:solidFill>
          <a:srgbClr val="1482AC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chemeClr val="bg1"/>
              </a:solidFill>
            </a:rPr>
            <a:t>Setup</a:t>
          </a:r>
          <a:endParaRPr lang="en-US" dirty="0">
            <a:solidFill>
              <a:schemeClr val="bg1"/>
            </a:solidFill>
          </a:endParaRPr>
        </a:p>
      </dgm:t>
    </dgm:pt>
    <dgm:pt modelId="{86411FF3-E2AF-4C60-A3E7-9A498CD6404E}" type="parTrans" cxnId="{604AC406-4715-4B63-81BD-28560C9F773C}">
      <dgm:prSet/>
      <dgm:spPr/>
      <dgm:t>
        <a:bodyPr/>
        <a:lstStyle/>
        <a:p>
          <a:endParaRPr lang="en-US"/>
        </a:p>
      </dgm:t>
    </dgm:pt>
    <dgm:pt modelId="{7EB6EDD5-F6F4-46BA-B94E-529222D877D4}" type="sibTrans" cxnId="{604AC406-4715-4B63-81BD-28560C9F773C}">
      <dgm:prSet/>
      <dgm:spPr/>
      <dgm:t>
        <a:bodyPr/>
        <a:lstStyle/>
        <a:p>
          <a:endParaRPr lang="en-US"/>
        </a:p>
      </dgm:t>
    </dgm:pt>
    <dgm:pt modelId="{05FCD660-91B0-45FC-8B72-73340BF1A4A3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Layout</a:t>
          </a:r>
          <a:r>
            <a:rPr lang="en-US" dirty="0">
              <a:solidFill>
                <a:srgbClr val="1482AC"/>
              </a:solidFill>
            </a:rPr>
            <a:t>s</a:t>
          </a:r>
        </a:p>
      </dgm:t>
    </dgm:pt>
    <dgm:pt modelId="{56B016D7-7F2C-48D3-9961-FFEEB3AC7D69}" type="parTrans" cxnId="{B2EDC91B-EAA1-4C39-BB4F-44E1C5AFFF70}">
      <dgm:prSet/>
      <dgm:spPr/>
      <dgm:t>
        <a:bodyPr/>
        <a:lstStyle/>
        <a:p>
          <a:endParaRPr lang="en-US"/>
        </a:p>
      </dgm:t>
    </dgm:pt>
    <dgm:pt modelId="{9B1F28DB-1BED-466D-9E39-7A3A779F0C43}" type="sibTrans" cxnId="{B2EDC91B-EAA1-4C39-BB4F-44E1C5AFFF70}">
      <dgm:prSet/>
      <dgm:spPr/>
      <dgm:t>
        <a:bodyPr/>
        <a:lstStyle/>
        <a:p>
          <a:endParaRPr lang="en-US"/>
        </a:p>
      </dgm:t>
    </dgm:pt>
    <dgm:pt modelId="{71AC4333-1770-43BB-8CA8-A8EB5C0F346F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Controls</a:t>
          </a:r>
        </a:p>
      </dgm:t>
    </dgm:pt>
    <dgm:pt modelId="{33100495-BB6B-4111-ACEF-1ADF35C26769}" type="parTrans" cxnId="{E3ADC644-78F1-4BD0-A7C1-CF85D16C7861}">
      <dgm:prSet/>
      <dgm:spPr/>
      <dgm:t>
        <a:bodyPr/>
        <a:lstStyle/>
        <a:p>
          <a:endParaRPr lang="en-US"/>
        </a:p>
      </dgm:t>
    </dgm:pt>
    <dgm:pt modelId="{CFD9E06B-845E-4D5E-9ED6-3462D8BDA2A8}" type="sibTrans" cxnId="{E3ADC644-78F1-4BD0-A7C1-CF85D16C7861}">
      <dgm:prSet/>
      <dgm:spPr/>
      <dgm:t>
        <a:bodyPr/>
        <a:lstStyle/>
        <a:p>
          <a:endParaRPr lang="en-US"/>
        </a:p>
      </dgm:t>
    </dgm:pt>
    <dgm:pt modelId="{9B2FD640-83E7-4FB7-9FE7-31CCC4FAEE2C}" type="pres">
      <dgm:prSet presAssocID="{B1832389-E458-4F5F-A40A-B0991AAA8939}" presName="Name0" presStyleCnt="0">
        <dgm:presLayoutVars>
          <dgm:dir/>
          <dgm:animLvl val="lvl"/>
          <dgm:resizeHandles val="exact"/>
        </dgm:presLayoutVars>
      </dgm:prSet>
      <dgm:spPr/>
    </dgm:pt>
    <dgm:pt modelId="{240F66D7-5F10-4764-A2D8-9F0A4DF88587}" type="pres">
      <dgm:prSet presAssocID="{1215C5B6-A4CB-4892-8198-E9B3C16150E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95F11434-ECEB-4CE0-AEF6-4517C1471E4E}" type="pres">
      <dgm:prSet presAssocID="{F97644A2-064A-4595-B444-818E11066C7E}" presName="parTxOnlySpace" presStyleCnt="0"/>
      <dgm:spPr/>
    </dgm:pt>
    <dgm:pt modelId="{A3E7F7F5-370E-4204-AB71-48FFB923029D}" type="pres">
      <dgm:prSet presAssocID="{60089B74-EF27-4CD6-B3FE-F65CF5F22E9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D8B7F95-3998-4F28-99BA-93801DB933F4}" type="pres">
      <dgm:prSet presAssocID="{E7EA529D-E399-41CB-8295-D6C034021F2D}" presName="parTxOnlySpace" presStyleCnt="0"/>
      <dgm:spPr/>
    </dgm:pt>
    <dgm:pt modelId="{F80FE94B-A2F8-4C46-A1F4-F44CF4574D61}" type="pres">
      <dgm:prSet presAssocID="{EDF2021F-1B3F-4A19-AA65-1D21FB9D52EE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09D697CF-E732-46FF-824B-473468BEB076}" type="pres">
      <dgm:prSet presAssocID="{7EB6EDD5-F6F4-46BA-B94E-529222D877D4}" presName="parTxOnlySpace" presStyleCnt="0"/>
      <dgm:spPr/>
    </dgm:pt>
    <dgm:pt modelId="{51333ADE-49D7-4FA6-8A68-755A4133E1C9}" type="pres">
      <dgm:prSet presAssocID="{05FCD660-91B0-45FC-8B72-73340BF1A4A3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7D0FAE13-1F80-4337-9AEE-FA064AC540FD}" type="pres">
      <dgm:prSet presAssocID="{9B1F28DB-1BED-466D-9E39-7A3A779F0C43}" presName="parTxOnlySpace" presStyleCnt="0"/>
      <dgm:spPr/>
    </dgm:pt>
    <dgm:pt modelId="{D9348225-5FBF-4C07-BDE0-33F6595C7462}" type="pres">
      <dgm:prSet presAssocID="{71AC4333-1770-43BB-8CA8-A8EB5C0F346F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04AC406-4715-4B63-81BD-28560C9F773C}" srcId="{B1832389-E458-4F5F-A40A-B0991AAA8939}" destId="{EDF2021F-1B3F-4A19-AA65-1D21FB9D52EE}" srcOrd="2" destOrd="0" parTransId="{86411FF3-E2AF-4C60-A3E7-9A498CD6404E}" sibTransId="{7EB6EDD5-F6F4-46BA-B94E-529222D877D4}"/>
    <dgm:cxn modelId="{AE074712-0B75-46A2-950A-6405794D30A7}" type="presOf" srcId="{1215C5B6-A4CB-4892-8198-E9B3C16150EA}" destId="{240F66D7-5F10-4764-A2D8-9F0A4DF88587}" srcOrd="0" destOrd="0" presId="urn:microsoft.com/office/officeart/2005/8/layout/chevron1"/>
    <dgm:cxn modelId="{B2EDC91B-EAA1-4C39-BB4F-44E1C5AFFF70}" srcId="{B1832389-E458-4F5F-A40A-B0991AAA8939}" destId="{05FCD660-91B0-45FC-8B72-73340BF1A4A3}" srcOrd="3" destOrd="0" parTransId="{56B016D7-7F2C-48D3-9961-FFEEB3AC7D69}" sibTransId="{9B1F28DB-1BED-466D-9E39-7A3A779F0C43}"/>
    <dgm:cxn modelId="{AE9E032E-24B9-473D-A1F0-A56D8B3C5B3F}" type="presOf" srcId="{05FCD660-91B0-45FC-8B72-73340BF1A4A3}" destId="{51333ADE-49D7-4FA6-8A68-755A4133E1C9}" srcOrd="0" destOrd="0" presId="urn:microsoft.com/office/officeart/2005/8/layout/chevron1"/>
    <dgm:cxn modelId="{AA889544-0F50-40E9-8106-C18F80C58F41}" type="presOf" srcId="{EDF2021F-1B3F-4A19-AA65-1D21FB9D52EE}" destId="{F80FE94B-A2F8-4C46-A1F4-F44CF4574D61}" srcOrd="0" destOrd="0" presId="urn:microsoft.com/office/officeart/2005/8/layout/chevron1"/>
    <dgm:cxn modelId="{E3ADC644-78F1-4BD0-A7C1-CF85D16C7861}" srcId="{B1832389-E458-4F5F-A40A-B0991AAA8939}" destId="{71AC4333-1770-43BB-8CA8-A8EB5C0F346F}" srcOrd="4" destOrd="0" parTransId="{33100495-BB6B-4111-ACEF-1ADF35C26769}" sibTransId="{CFD9E06B-845E-4D5E-9ED6-3462D8BDA2A8}"/>
    <dgm:cxn modelId="{4A1F6E70-B22C-4199-BDFC-48AA7FBDD3B1}" type="presOf" srcId="{60089B74-EF27-4CD6-B3FE-F65CF5F22E9D}" destId="{A3E7F7F5-370E-4204-AB71-48FFB923029D}" srcOrd="0" destOrd="0" presId="urn:microsoft.com/office/officeart/2005/8/layout/chevron1"/>
    <dgm:cxn modelId="{DF97C673-B2B3-4342-B905-D2345DE1CB14}" srcId="{B1832389-E458-4F5F-A40A-B0991AAA8939}" destId="{60089B74-EF27-4CD6-B3FE-F65CF5F22E9D}" srcOrd="1" destOrd="0" parTransId="{9B969074-5295-4508-8E64-2592BA4EB98F}" sibTransId="{E7EA529D-E399-41CB-8295-D6C034021F2D}"/>
    <dgm:cxn modelId="{15F11D75-C42A-477F-820E-5A3121D885A8}" type="presOf" srcId="{B1832389-E458-4F5F-A40A-B0991AAA8939}" destId="{9B2FD640-83E7-4FB7-9FE7-31CCC4FAEE2C}" srcOrd="0" destOrd="0" presId="urn:microsoft.com/office/officeart/2005/8/layout/chevron1"/>
    <dgm:cxn modelId="{09917594-F774-4AE6-B889-F7946147AD95}" srcId="{B1832389-E458-4F5F-A40A-B0991AAA8939}" destId="{1215C5B6-A4CB-4892-8198-E9B3C16150EA}" srcOrd="0" destOrd="0" parTransId="{14537979-0270-4DE2-8440-5A3A2D182D70}" sibTransId="{F97644A2-064A-4595-B444-818E11066C7E}"/>
    <dgm:cxn modelId="{24EDADC6-6C71-4295-AC11-7AC212A6295F}" type="presOf" srcId="{71AC4333-1770-43BB-8CA8-A8EB5C0F346F}" destId="{D9348225-5FBF-4C07-BDE0-33F6595C7462}" srcOrd="0" destOrd="0" presId="urn:microsoft.com/office/officeart/2005/8/layout/chevron1"/>
    <dgm:cxn modelId="{C23663F3-B016-49AE-8F9A-685C21CE7C30}" type="presParOf" srcId="{9B2FD640-83E7-4FB7-9FE7-31CCC4FAEE2C}" destId="{240F66D7-5F10-4764-A2D8-9F0A4DF88587}" srcOrd="0" destOrd="0" presId="urn:microsoft.com/office/officeart/2005/8/layout/chevron1"/>
    <dgm:cxn modelId="{7C1A8A90-B670-462C-99BF-9A748534D42A}" type="presParOf" srcId="{9B2FD640-83E7-4FB7-9FE7-31CCC4FAEE2C}" destId="{95F11434-ECEB-4CE0-AEF6-4517C1471E4E}" srcOrd="1" destOrd="0" presId="urn:microsoft.com/office/officeart/2005/8/layout/chevron1"/>
    <dgm:cxn modelId="{DABBCC9E-B367-49AE-9EDE-1A04640063E7}" type="presParOf" srcId="{9B2FD640-83E7-4FB7-9FE7-31CCC4FAEE2C}" destId="{A3E7F7F5-370E-4204-AB71-48FFB923029D}" srcOrd="2" destOrd="0" presId="urn:microsoft.com/office/officeart/2005/8/layout/chevron1"/>
    <dgm:cxn modelId="{77DC5B7C-BB8C-4B61-94A4-1AFE05E25EE7}" type="presParOf" srcId="{9B2FD640-83E7-4FB7-9FE7-31CCC4FAEE2C}" destId="{7D8B7F95-3998-4F28-99BA-93801DB933F4}" srcOrd="3" destOrd="0" presId="urn:microsoft.com/office/officeart/2005/8/layout/chevron1"/>
    <dgm:cxn modelId="{6E3280FD-440E-44DF-99B2-66CE551B4CC1}" type="presParOf" srcId="{9B2FD640-83E7-4FB7-9FE7-31CCC4FAEE2C}" destId="{F80FE94B-A2F8-4C46-A1F4-F44CF4574D61}" srcOrd="4" destOrd="0" presId="urn:microsoft.com/office/officeart/2005/8/layout/chevron1"/>
    <dgm:cxn modelId="{D3C8D274-A69E-48D3-AAF7-578CB3CE5ACF}" type="presParOf" srcId="{9B2FD640-83E7-4FB7-9FE7-31CCC4FAEE2C}" destId="{09D697CF-E732-46FF-824B-473468BEB076}" srcOrd="5" destOrd="0" presId="urn:microsoft.com/office/officeart/2005/8/layout/chevron1"/>
    <dgm:cxn modelId="{C9A0E0FC-20B1-400E-A8AF-228A5BA2703A}" type="presParOf" srcId="{9B2FD640-83E7-4FB7-9FE7-31CCC4FAEE2C}" destId="{51333ADE-49D7-4FA6-8A68-755A4133E1C9}" srcOrd="6" destOrd="0" presId="urn:microsoft.com/office/officeart/2005/8/layout/chevron1"/>
    <dgm:cxn modelId="{83A8D404-F9C2-49C2-9CD0-D099D7BAB8BF}" type="presParOf" srcId="{9B2FD640-83E7-4FB7-9FE7-31CCC4FAEE2C}" destId="{7D0FAE13-1F80-4337-9AEE-FA064AC540FD}" srcOrd="7" destOrd="0" presId="urn:microsoft.com/office/officeart/2005/8/layout/chevron1"/>
    <dgm:cxn modelId="{B3C98E43-2969-4177-9086-B20A95007316}" type="presParOf" srcId="{9B2FD640-83E7-4FB7-9FE7-31CCC4FAEE2C}" destId="{D9348225-5FBF-4C07-BDE0-33F6595C7462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B1832389-E458-4F5F-A40A-B0991AAA8939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</dgm:pt>
    <dgm:pt modelId="{1215C5B6-A4CB-4892-8198-E9B3C16150EA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Introduction</a:t>
          </a:r>
        </a:p>
      </dgm:t>
    </dgm:pt>
    <dgm:pt modelId="{14537979-0270-4DE2-8440-5A3A2D182D70}" type="parTrans" cxnId="{09917594-F774-4AE6-B889-F7946147AD95}">
      <dgm:prSet/>
      <dgm:spPr/>
      <dgm:t>
        <a:bodyPr/>
        <a:lstStyle/>
        <a:p>
          <a:endParaRPr lang="en-US"/>
        </a:p>
      </dgm:t>
    </dgm:pt>
    <dgm:pt modelId="{F97644A2-064A-4595-B444-818E11066C7E}" type="sibTrans" cxnId="{09917594-F774-4AE6-B889-F7946147AD95}">
      <dgm:prSet/>
      <dgm:spPr/>
      <dgm:t>
        <a:bodyPr/>
        <a:lstStyle/>
        <a:p>
          <a:endParaRPr lang="en-US"/>
        </a:p>
      </dgm:t>
    </dgm:pt>
    <dgm:pt modelId="{60089B74-EF27-4CD6-B3FE-F65CF5F22E9D}">
      <dgm:prSet phldrT="[Text]"/>
      <dgm:spPr>
        <a:solidFill>
          <a:srgbClr val="FFFFFF"/>
        </a:solidFill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.NET MAUI</a:t>
          </a:r>
        </a:p>
      </dgm:t>
    </dgm:pt>
    <dgm:pt modelId="{9B969074-5295-4508-8E64-2592BA4EB98F}" type="parTrans" cxnId="{DF97C673-B2B3-4342-B905-D2345DE1CB14}">
      <dgm:prSet/>
      <dgm:spPr/>
      <dgm:t>
        <a:bodyPr/>
        <a:lstStyle/>
        <a:p>
          <a:endParaRPr lang="en-US"/>
        </a:p>
      </dgm:t>
    </dgm:pt>
    <dgm:pt modelId="{E7EA529D-E399-41CB-8295-D6C034021F2D}" type="sibTrans" cxnId="{DF97C673-B2B3-4342-B905-D2345DE1CB14}">
      <dgm:prSet/>
      <dgm:spPr/>
      <dgm:t>
        <a:bodyPr/>
        <a:lstStyle/>
        <a:p>
          <a:endParaRPr lang="en-US"/>
        </a:p>
      </dgm:t>
    </dgm:pt>
    <dgm:pt modelId="{EDF2021F-1B3F-4A19-AA65-1D21FB9D52EE}">
      <dgm:prSet phldrT="[Text]"/>
      <dgm:spPr>
        <a:solidFill>
          <a:srgbClr val="1482AC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chemeClr val="bg1"/>
              </a:solidFill>
            </a:rPr>
            <a:t>Setup</a:t>
          </a:r>
          <a:endParaRPr lang="en-US" dirty="0">
            <a:solidFill>
              <a:schemeClr val="bg1"/>
            </a:solidFill>
          </a:endParaRPr>
        </a:p>
      </dgm:t>
    </dgm:pt>
    <dgm:pt modelId="{86411FF3-E2AF-4C60-A3E7-9A498CD6404E}" type="parTrans" cxnId="{604AC406-4715-4B63-81BD-28560C9F773C}">
      <dgm:prSet/>
      <dgm:spPr/>
      <dgm:t>
        <a:bodyPr/>
        <a:lstStyle/>
        <a:p>
          <a:endParaRPr lang="en-US"/>
        </a:p>
      </dgm:t>
    </dgm:pt>
    <dgm:pt modelId="{7EB6EDD5-F6F4-46BA-B94E-529222D877D4}" type="sibTrans" cxnId="{604AC406-4715-4B63-81BD-28560C9F773C}">
      <dgm:prSet/>
      <dgm:spPr/>
      <dgm:t>
        <a:bodyPr/>
        <a:lstStyle/>
        <a:p>
          <a:endParaRPr lang="en-US"/>
        </a:p>
      </dgm:t>
    </dgm:pt>
    <dgm:pt modelId="{05FCD660-91B0-45FC-8B72-73340BF1A4A3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Layout</a:t>
          </a:r>
          <a:r>
            <a:rPr lang="en-US" dirty="0">
              <a:solidFill>
                <a:srgbClr val="1482AC"/>
              </a:solidFill>
            </a:rPr>
            <a:t>s</a:t>
          </a:r>
        </a:p>
      </dgm:t>
    </dgm:pt>
    <dgm:pt modelId="{56B016D7-7F2C-48D3-9961-FFEEB3AC7D69}" type="parTrans" cxnId="{B2EDC91B-EAA1-4C39-BB4F-44E1C5AFFF70}">
      <dgm:prSet/>
      <dgm:spPr/>
      <dgm:t>
        <a:bodyPr/>
        <a:lstStyle/>
        <a:p>
          <a:endParaRPr lang="en-US"/>
        </a:p>
      </dgm:t>
    </dgm:pt>
    <dgm:pt modelId="{9B1F28DB-1BED-466D-9E39-7A3A779F0C43}" type="sibTrans" cxnId="{B2EDC91B-EAA1-4C39-BB4F-44E1C5AFFF70}">
      <dgm:prSet/>
      <dgm:spPr/>
      <dgm:t>
        <a:bodyPr/>
        <a:lstStyle/>
        <a:p>
          <a:endParaRPr lang="en-US"/>
        </a:p>
      </dgm:t>
    </dgm:pt>
    <dgm:pt modelId="{71AC4333-1770-43BB-8CA8-A8EB5C0F346F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Controls</a:t>
          </a:r>
        </a:p>
      </dgm:t>
    </dgm:pt>
    <dgm:pt modelId="{33100495-BB6B-4111-ACEF-1ADF35C26769}" type="parTrans" cxnId="{E3ADC644-78F1-4BD0-A7C1-CF85D16C7861}">
      <dgm:prSet/>
      <dgm:spPr/>
      <dgm:t>
        <a:bodyPr/>
        <a:lstStyle/>
        <a:p>
          <a:endParaRPr lang="en-US"/>
        </a:p>
      </dgm:t>
    </dgm:pt>
    <dgm:pt modelId="{CFD9E06B-845E-4D5E-9ED6-3462D8BDA2A8}" type="sibTrans" cxnId="{E3ADC644-78F1-4BD0-A7C1-CF85D16C7861}">
      <dgm:prSet/>
      <dgm:spPr/>
      <dgm:t>
        <a:bodyPr/>
        <a:lstStyle/>
        <a:p>
          <a:endParaRPr lang="en-US"/>
        </a:p>
      </dgm:t>
    </dgm:pt>
    <dgm:pt modelId="{9B2FD640-83E7-4FB7-9FE7-31CCC4FAEE2C}" type="pres">
      <dgm:prSet presAssocID="{B1832389-E458-4F5F-A40A-B0991AAA8939}" presName="Name0" presStyleCnt="0">
        <dgm:presLayoutVars>
          <dgm:dir/>
          <dgm:animLvl val="lvl"/>
          <dgm:resizeHandles val="exact"/>
        </dgm:presLayoutVars>
      </dgm:prSet>
      <dgm:spPr/>
    </dgm:pt>
    <dgm:pt modelId="{240F66D7-5F10-4764-A2D8-9F0A4DF88587}" type="pres">
      <dgm:prSet presAssocID="{1215C5B6-A4CB-4892-8198-E9B3C16150E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95F11434-ECEB-4CE0-AEF6-4517C1471E4E}" type="pres">
      <dgm:prSet presAssocID="{F97644A2-064A-4595-B444-818E11066C7E}" presName="parTxOnlySpace" presStyleCnt="0"/>
      <dgm:spPr/>
    </dgm:pt>
    <dgm:pt modelId="{A3E7F7F5-370E-4204-AB71-48FFB923029D}" type="pres">
      <dgm:prSet presAssocID="{60089B74-EF27-4CD6-B3FE-F65CF5F22E9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D8B7F95-3998-4F28-99BA-93801DB933F4}" type="pres">
      <dgm:prSet presAssocID="{E7EA529D-E399-41CB-8295-D6C034021F2D}" presName="parTxOnlySpace" presStyleCnt="0"/>
      <dgm:spPr/>
    </dgm:pt>
    <dgm:pt modelId="{F80FE94B-A2F8-4C46-A1F4-F44CF4574D61}" type="pres">
      <dgm:prSet presAssocID="{EDF2021F-1B3F-4A19-AA65-1D21FB9D52EE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09D697CF-E732-46FF-824B-473468BEB076}" type="pres">
      <dgm:prSet presAssocID="{7EB6EDD5-F6F4-46BA-B94E-529222D877D4}" presName="parTxOnlySpace" presStyleCnt="0"/>
      <dgm:spPr/>
    </dgm:pt>
    <dgm:pt modelId="{51333ADE-49D7-4FA6-8A68-755A4133E1C9}" type="pres">
      <dgm:prSet presAssocID="{05FCD660-91B0-45FC-8B72-73340BF1A4A3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7D0FAE13-1F80-4337-9AEE-FA064AC540FD}" type="pres">
      <dgm:prSet presAssocID="{9B1F28DB-1BED-466D-9E39-7A3A779F0C43}" presName="parTxOnlySpace" presStyleCnt="0"/>
      <dgm:spPr/>
    </dgm:pt>
    <dgm:pt modelId="{D9348225-5FBF-4C07-BDE0-33F6595C7462}" type="pres">
      <dgm:prSet presAssocID="{71AC4333-1770-43BB-8CA8-A8EB5C0F346F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04AC406-4715-4B63-81BD-28560C9F773C}" srcId="{B1832389-E458-4F5F-A40A-B0991AAA8939}" destId="{EDF2021F-1B3F-4A19-AA65-1D21FB9D52EE}" srcOrd="2" destOrd="0" parTransId="{86411FF3-E2AF-4C60-A3E7-9A498CD6404E}" sibTransId="{7EB6EDD5-F6F4-46BA-B94E-529222D877D4}"/>
    <dgm:cxn modelId="{AE074712-0B75-46A2-950A-6405794D30A7}" type="presOf" srcId="{1215C5B6-A4CB-4892-8198-E9B3C16150EA}" destId="{240F66D7-5F10-4764-A2D8-9F0A4DF88587}" srcOrd="0" destOrd="0" presId="urn:microsoft.com/office/officeart/2005/8/layout/chevron1"/>
    <dgm:cxn modelId="{B2EDC91B-EAA1-4C39-BB4F-44E1C5AFFF70}" srcId="{B1832389-E458-4F5F-A40A-B0991AAA8939}" destId="{05FCD660-91B0-45FC-8B72-73340BF1A4A3}" srcOrd="3" destOrd="0" parTransId="{56B016D7-7F2C-48D3-9961-FFEEB3AC7D69}" sibTransId="{9B1F28DB-1BED-466D-9E39-7A3A779F0C43}"/>
    <dgm:cxn modelId="{AE9E032E-24B9-473D-A1F0-A56D8B3C5B3F}" type="presOf" srcId="{05FCD660-91B0-45FC-8B72-73340BF1A4A3}" destId="{51333ADE-49D7-4FA6-8A68-755A4133E1C9}" srcOrd="0" destOrd="0" presId="urn:microsoft.com/office/officeart/2005/8/layout/chevron1"/>
    <dgm:cxn modelId="{AA889544-0F50-40E9-8106-C18F80C58F41}" type="presOf" srcId="{EDF2021F-1B3F-4A19-AA65-1D21FB9D52EE}" destId="{F80FE94B-A2F8-4C46-A1F4-F44CF4574D61}" srcOrd="0" destOrd="0" presId="urn:microsoft.com/office/officeart/2005/8/layout/chevron1"/>
    <dgm:cxn modelId="{E3ADC644-78F1-4BD0-A7C1-CF85D16C7861}" srcId="{B1832389-E458-4F5F-A40A-B0991AAA8939}" destId="{71AC4333-1770-43BB-8CA8-A8EB5C0F346F}" srcOrd="4" destOrd="0" parTransId="{33100495-BB6B-4111-ACEF-1ADF35C26769}" sibTransId="{CFD9E06B-845E-4D5E-9ED6-3462D8BDA2A8}"/>
    <dgm:cxn modelId="{4A1F6E70-B22C-4199-BDFC-48AA7FBDD3B1}" type="presOf" srcId="{60089B74-EF27-4CD6-B3FE-F65CF5F22E9D}" destId="{A3E7F7F5-370E-4204-AB71-48FFB923029D}" srcOrd="0" destOrd="0" presId="urn:microsoft.com/office/officeart/2005/8/layout/chevron1"/>
    <dgm:cxn modelId="{DF97C673-B2B3-4342-B905-D2345DE1CB14}" srcId="{B1832389-E458-4F5F-A40A-B0991AAA8939}" destId="{60089B74-EF27-4CD6-B3FE-F65CF5F22E9D}" srcOrd="1" destOrd="0" parTransId="{9B969074-5295-4508-8E64-2592BA4EB98F}" sibTransId="{E7EA529D-E399-41CB-8295-D6C034021F2D}"/>
    <dgm:cxn modelId="{15F11D75-C42A-477F-820E-5A3121D885A8}" type="presOf" srcId="{B1832389-E458-4F5F-A40A-B0991AAA8939}" destId="{9B2FD640-83E7-4FB7-9FE7-31CCC4FAEE2C}" srcOrd="0" destOrd="0" presId="urn:microsoft.com/office/officeart/2005/8/layout/chevron1"/>
    <dgm:cxn modelId="{09917594-F774-4AE6-B889-F7946147AD95}" srcId="{B1832389-E458-4F5F-A40A-B0991AAA8939}" destId="{1215C5B6-A4CB-4892-8198-E9B3C16150EA}" srcOrd="0" destOrd="0" parTransId="{14537979-0270-4DE2-8440-5A3A2D182D70}" sibTransId="{F97644A2-064A-4595-B444-818E11066C7E}"/>
    <dgm:cxn modelId="{24EDADC6-6C71-4295-AC11-7AC212A6295F}" type="presOf" srcId="{71AC4333-1770-43BB-8CA8-A8EB5C0F346F}" destId="{D9348225-5FBF-4C07-BDE0-33F6595C7462}" srcOrd="0" destOrd="0" presId="urn:microsoft.com/office/officeart/2005/8/layout/chevron1"/>
    <dgm:cxn modelId="{C23663F3-B016-49AE-8F9A-685C21CE7C30}" type="presParOf" srcId="{9B2FD640-83E7-4FB7-9FE7-31CCC4FAEE2C}" destId="{240F66D7-5F10-4764-A2D8-9F0A4DF88587}" srcOrd="0" destOrd="0" presId="urn:microsoft.com/office/officeart/2005/8/layout/chevron1"/>
    <dgm:cxn modelId="{7C1A8A90-B670-462C-99BF-9A748534D42A}" type="presParOf" srcId="{9B2FD640-83E7-4FB7-9FE7-31CCC4FAEE2C}" destId="{95F11434-ECEB-4CE0-AEF6-4517C1471E4E}" srcOrd="1" destOrd="0" presId="urn:microsoft.com/office/officeart/2005/8/layout/chevron1"/>
    <dgm:cxn modelId="{DABBCC9E-B367-49AE-9EDE-1A04640063E7}" type="presParOf" srcId="{9B2FD640-83E7-4FB7-9FE7-31CCC4FAEE2C}" destId="{A3E7F7F5-370E-4204-AB71-48FFB923029D}" srcOrd="2" destOrd="0" presId="urn:microsoft.com/office/officeart/2005/8/layout/chevron1"/>
    <dgm:cxn modelId="{77DC5B7C-BB8C-4B61-94A4-1AFE05E25EE7}" type="presParOf" srcId="{9B2FD640-83E7-4FB7-9FE7-31CCC4FAEE2C}" destId="{7D8B7F95-3998-4F28-99BA-93801DB933F4}" srcOrd="3" destOrd="0" presId="urn:microsoft.com/office/officeart/2005/8/layout/chevron1"/>
    <dgm:cxn modelId="{6E3280FD-440E-44DF-99B2-66CE551B4CC1}" type="presParOf" srcId="{9B2FD640-83E7-4FB7-9FE7-31CCC4FAEE2C}" destId="{F80FE94B-A2F8-4C46-A1F4-F44CF4574D61}" srcOrd="4" destOrd="0" presId="urn:microsoft.com/office/officeart/2005/8/layout/chevron1"/>
    <dgm:cxn modelId="{D3C8D274-A69E-48D3-AAF7-578CB3CE5ACF}" type="presParOf" srcId="{9B2FD640-83E7-4FB7-9FE7-31CCC4FAEE2C}" destId="{09D697CF-E732-46FF-824B-473468BEB076}" srcOrd="5" destOrd="0" presId="urn:microsoft.com/office/officeart/2005/8/layout/chevron1"/>
    <dgm:cxn modelId="{C9A0E0FC-20B1-400E-A8AF-228A5BA2703A}" type="presParOf" srcId="{9B2FD640-83E7-4FB7-9FE7-31CCC4FAEE2C}" destId="{51333ADE-49D7-4FA6-8A68-755A4133E1C9}" srcOrd="6" destOrd="0" presId="urn:microsoft.com/office/officeart/2005/8/layout/chevron1"/>
    <dgm:cxn modelId="{83A8D404-F9C2-49C2-9CD0-D099D7BAB8BF}" type="presParOf" srcId="{9B2FD640-83E7-4FB7-9FE7-31CCC4FAEE2C}" destId="{7D0FAE13-1F80-4337-9AEE-FA064AC540FD}" srcOrd="7" destOrd="0" presId="urn:microsoft.com/office/officeart/2005/8/layout/chevron1"/>
    <dgm:cxn modelId="{B3C98E43-2969-4177-9086-B20A95007316}" type="presParOf" srcId="{9B2FD640-83E7-4FB7-9FE7-31CCC4FAEE2C}" destId="{D9348225-5FBF-4C07-BDE0-33F6595C7462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B1832389-E458-4F5F-A40A-B0991AAA8939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</dgm:pt>
    <dgm:pt modelId="{1215C5B6-A4CB-4892-8198-E9B3C16150EA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Introduction</a:t>
          </a:r>
        </a:p>
      </dgm:t>
    </dgm:pt>
    <dgm:pt modelId="{14537979-0270-4DE2-8440-5A3A2D182D70}" type="parTrans" cxnId="{09917594-F774-4AE6-B889-F7946147AD95}">
      <dgm:prSet/>
      <dgm:spPr/>
      <dgm:t>
        <a:bodyPr/>
        <a:lstStyle/>
        <a:p>
          <a:endParaRPr lang="en-US"/>
        </a:p>
      </dgm:t>
    </dgm:pt>
    <dgm:pt modelId="{F97644A2-064A-4595-B444-818E11066C7E}" type="sibTrans" cxnId="{09917594-F774-4AE6-B889-F7946147AD95}">
      <dgm:prSet/>
      <dgm:spPr/>
      <dgm:t>
        <a:bodyPr/>
        <a:lstStyle/>
        <a:p>
          <a:endParaRPr lang="en-US"/>
        </a:p>
      </dgm:t>
    </dgm:pt>
    <dgm:pt modelId="{60089B74-EF27-4CD6-B3FE-F65CF5F22E9D}">
      <dgm:prSet phldrT="[Text]"/>
      <dgm:spPr>
        <a:solidFill>
          <a:srgbClr val="FFFFFF"/>
        </a:solidFill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.NET MAUI</a:t>
          </a:r>
        </a:p>
      </dgm:t>
    </dgm:pt>
    <dgm:pt modelId="{9B969074-5295-4508-8E64-2592BA4EB98F}" type="parTrans" cxnId="{DF97C673-B2B3-4342-B905-D2345DE1CB14}">
      <dgm:prSet/>
      <dgm:spPr/>
      <dgm:t>
        <a:bodyPr/>
        <a:lstStyle/>
        <a:p>
          <a:endParaRPr lang="en-US"/>
        </a:p>
      </dgm:t>
    </dgm:pt>
    <dgm:pt modelId="{E7EA529D-E399-41CB-8295-D6C034021F2D}" type="sibTrans" cxnId="{DF97C673-B2B3-4342-B905-D2345DE1CB14}">
      <dgm:prSet/>
      <dgm:spPr/>
      <dgm:t>
        <a:bodyPr/>
        <a:lstStyle/>
        <a:p>
          <a:endParaRPr lang="en-US"/>
        </a:p>
      </dgm:t>
    </dgm:pt>
    <dgm:pt modelId="{EDF2021F-1B3F-4A19-AA65-1D21FB9D52EE}">
      <dgm:prSet phldrT="[Text]"/>
      <dgm:spPr>
        <a:solidFill>
          <a:srgbClr val="1482AC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chemeClr val="bg1"/>
              </a:solidFill>
            </a:rPr>
            <a:t>Setup</a:t>
          </a:r>
          <a:endParaRPr lang="en-US" dirty="0">
            <a:solidFill>
              <a:schemeClr val="bg1"/>
            </a:solidFill>
          </a:endParaRPr>
        </a:p>
      </dgm:t>
    </dgm:pt>
    <dgm:pt modelId="{86411FF3-E2AF-4C60-A3E7-9A498CD6404E}" type="parTrans" cxnId="{604AC406-4715-4B63-81BD-28560C9F773C}">
      <dgm:prSet/>
      <dgm:spPr/>
      <dgm:t>
        <a:bodyPr/>
        <a:lstStyle/>
        <a:p>
          <a:endParaRPr lang="en-US"/>
        </a:p>
      </dgm:t>
    </dgm:pt>
    <dgm:pt modelId="{7EB6EDD5-F6F4-46BA-B94E-529222D877D4}" type="sibTrans" cxnId="{604AC406-4715-4B63-81BD-28560C9F773C}">
      <dgm:prSet/>
      <dgm:spPr/>
      <dgm:t>
        <a:bodyPr/>
        <a:lstStyle/>
        <a:p>
          <a:endParaRPr lang="en-US"/>
        </a:p>
      </dgm:t>
    </dgm:pt>
    <dgm:pt modelId="{05FCD660-91B0-45FC-8B72-73340BF1A4A3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Layout</a:t>
          </a:r>
          <a:r>
            <a:rPr lang="en-US" dirty="0">
              <a:solidFill>
                <a:srgbClr val="1482AC"/>
              </a:solidFill>
            </a:rPr>
            <a:t>s</a:t>
          </a:r>
        </a:p>
      </dgm:t>
    </dgm:pt>
    <dgm:pt modelId="{56B016D7-7F2C-48D3-9961-FFEEB3AC7D69}" type="parTrans" cxnId="{B2EDC91B-EAA1-4C39-BB4F-44E1C5AFFF70}">
      <dgm:prSet/>
      <dgm:spPr/>
      <dgm:t>
        <a:bodyPr/>
        <a:lstStyle/>
        <a:p>
          <a:endParaRPr lang="en-US"/>
        </a:p>
      </dgm:t>
    </dgm:pt>
    <dgm:pt modelId="{9B1F28DB-1BED-466D-9E39-7A3A779F0C43}" type="sibTrans" cxnId="{B2EDC91B-EAA1-4C39-BB4F-44E1C5AFFF70}">
      <dgm:prSet/>
      <dgm:spPr/>
      <dgm:t>
        <a:bodyPr/>
        <a:lstStyle/>
        <a:p>
          <a:endParaRPr lang="en-US"/>
        </a:p>
      </dgm:t>
    </dgm:pt>
    <dgm:pt modelId="{71AC4333-1770-43BB-8CA8-A8EB5C0F346F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Controls</a:t>
          </a:r>
        </a:p>
      </dgm:t>
    </dgm:pt>
    <dgm:pt modelId="{33100495-BB6B-4111-ACEF-1ADF35C26769}" type="parTrans" cxnId="{E3ADC644-78F1-4BD0-A7C1-CF85D16C7861}">
      <dgm:prSet/>
      <dgm:spPr/>
      <dgm:t>
        <a:bodyPr/>
        <a:lstStyle/>
        <a:p>
          <a:endParaRPr lang="en-US"/>
        </a:p>
      </dgm:t>
    </dgm:pt>
    <dgm:pt modelId="{CFD9E06B-845E-4D5E-9ED6-3462D8BDA2A8}" type="sibTrans" cxnId="{E3ADC644-78F1-4BD0-A7C1-CF85D16C7861}">
      <dgm:prSet/>
      <dgm:spPr/>
      <dgm:t>
        <a:bodyPr/>
        <a:lstStyle/>
        <a:p>
          <a:endParaRPr lang="en-US"/>
        </a:p>
      </dgm:t>
    </dgm:pt>
    <dgm:pt modelId="{9B2FD640-83E7-4FB7-9FE7-31CCC4FAEE2C}" type="pres">
      <dgm:prSet presAssocID="{B1832389-E458-4F5F-A40A-B0991AAA8939}" presName="Name0" presStyleCnt="0">
        <dgm:presLayoutVars>
          <dgm:dir/>
          <dgm:animLvl val="lvl"/>
          <dgm:resizeHandles val="exact"/>
        </dgm:presLayoutVars>
      </dgm:prSet>
      <dgm:spPr/>
    </dgm:pt>
    <dgm:pt modelId="{240F66D7-5F10-4764-A2D8-9F0A4DF88587}" type="pres">
      <dgm:prSet presAssocID="{1215C5B6-A4CB-4892-8198-E9B3C16150E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95F11434-ECEB-4CE0-AEF6-4517C1471E4E}" type="pres">
      <dgm:prSet presAssocID="{F97644A2-064A-4595-B444-818E11066C7E}" presName="parTxOnlySpace" presStyleCnt="0"/>
      <dgm:spPr/>
    </dgm:pt>
    <dgm:pt modelId="{A3E7F7F5-370E-4204-AB71-48FFB923029D}" type="pres">
      <dgm:prSet presAssocID="{60089B74-EF27-4CD6-B3FE-F65CF5F22E9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D8B7F95-3998-4F28-99BA-93801DB933F4}" type="pres">
      <dgm:prSet presAssocID="{E7EA529D-E399-41CB-8295-D6C034021F2D}" presName="parTxOnlySpace" presStyleCnt="0"/>
      <dgm:spPr/>
    </dgm:pt>
    <dgm:pt modelId="{F80FE94B-A2F8-4C46-A1F4-F44CF4574D61}" type="pres">
      <dgm:prSet presAssocID="{EDF2021F-1B3F-4A19-AA65-1D21FB9D52EE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09D697CF-E732-46FF-824B-473468BEB076}" type="pres">
      <dgm:prSet presAssocID="{7EB6EDD5-F6F4-46BA-B94E-529222D877D4}" presName="parTxOnlySpace" presStyleCnt="0"/>
      <dgm:spPr/>
    </dgm:pt>
    <dgm:pt modelId="{51333ADE-49D7-4FA6-8A68-755A4133E1C9}" type="pres">
      <dgm:prSet presAssocID="{05FCD660-91B0-45FC-8B72-73340BF1A4A3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7D0FAE13-1F80-4337-9AEE-FA064AC540FD}" type="pres">
      <dgm:prSet presAssocID="{9B1F28DB-1BED-466D-9E39-7A3A779F0C43}" presName="parTxOnlySpace" presStyleCnt="0"/>
      <dgm:spPr/>
    </dgm:pt>
    <dgm:pt modelId="{D9348225-5FBF-4C07-BDE0-33F6595C7462}" type="pres">
      <dgm:prSet presAssocID="{71AC4333-1770-43BB-8CA8-A8EB5C0F346F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04AC406-4715-4B63-81BD-28560C9F773C}" srcId="{B1832389-E458-4F5F-A40A-B0991AAA8939}" destId="{EDF2021F-1B3F-4A19-AA65-1D21FB9D52EE}" srcOrd="2" destOrd="0" parTransId="{86411FF3-E2AF-4C60-A3E7-9A498CD6404E}" sibTransId="{7EB6EDD5-F6F4-46BA-B94E-529222D877D4}"/>
    <dgm:cxn modelId="{AE074712-0B75-46A2-950A-6405794D30A7}" type="presOf" srcId="{1215C5B6-A4CB-4892-8198-E9B3C16150EA}" destId="{240F66D7-5F10-4764-A2D8-9F0A4DF88587}" srcOrd="0" destOrd="0" presId="urn:microsoft.com/office/officeart/2005/8/layout/chevron1"/>
    <dgm:cxn modelId="{B2EDC91B-EAA1-4C39-BB4F-44E1C5AFFF70}" srcId="{B1832389-E458-4F5F-A40A-B0991AAA8939}" destId="{05FCD660-91B0-45FC-8B72-73340BF1A4A3}" srcOrd="3" destOrd="0" parTransId="{56B016D7-7F2C-48D3-9961-FFEEB3AC7D69}" sibTransId="{9B1F28DB-1BED-466D-9E39-7A3A779F0C43}"/>
    <dgm:cxn modelId="{AE9E032E-24B9-473D-A1F0-A56D8B3C5B3F}" type="presOf" srcId="{05FCD660-91B0-45FC-8B72-73340BF1A4A3}" destId="{51333ADE-49D7-4FA6-8A68-755A4133E1C9}" srcOrd="0" destOrd="0" presId="urn:microsoft.com/office/officeart/2005/8/layout/chevron1"/>
    <dgm:cxn modelId="{AA889544-0F50-40E9-8106-C18F80C58F41}" type="presOf" srcId="{EDF2021F-1B3F-4A19-AA65-1D21FB9D52EE}" destId="{F80FE94B-A2F8-4C46-A1F4-F44CF4574D61}" srcOrd="0" destOrd="0" presId="urn:microsoft.com/office/officeart/2005/8/layout/chevron1"/>
    <dgm:cxn modelId="{E3ADC644-78F1-4BD0-A7C1-CF85D16C7861}" srcId="{B1832389-E458-4F5F-A40A-B0991AAA8939}" destId="{71AC4333-1770-43BB-8CA8-A8EB5C0F346F}" srcOrd="4" destOrd="0" parTransId="{33100495-BB6B-4111-ACEF-1ADF35C26769}" sibTransId="{CFD9E06B-845E-4D5E-9ED6-3462D8BDA2A8}"/>
    <dgm:cxn modelId="{4A1F6E70-B22C-4199-BDFC-48AA7FBDD3B1}" type="presOf" srcId="{60089B74-EF27-4CD6-B3FE-F65CF5F22E9D}" destId="{A3E7F7F5-370E-4204-AB71-48FFB923029D}" srcOrd="0" destOrd="0" presId="urn:microsoft.com/office/officeart/2005/8/layout/chevron1"/>
    <dgm:cxn modelId="{DF97C673-B2B3-4342-B905-D2345DE1CB14}" srcId="{B1832389-E458-4F5F-A40A-B0991AAA8939}" destId="{60089B74-EF27-4CD6-B3FE-F65CF5F22E9D}" srcOrd="1" destOrd="0" parTransId="{9B969074-5295-4508-8E64-2592BA4EB98F}" sibTransId="{E7EA529D-E399-41CB-8295-D6C034021F2D}"/>
    <dgm:cxn modelId="{15F11D75-C42A-477F-820E-5A3121D885A8}" type="presOf" srcId="{B1832389-E458-4F5F-A40A-B0991AAA8939}" destId="{9B2FD640-83E7-4FB7-9FE7-31CCC4FAEE2C}" srcOrd="0" destOrd="0" presId="urn:microsoft.com/office/officeart/2005/8/layout/chevron1"/>
    <dgm:cxn modelId="{09917594-F774-4AE6-B889-F7946147AD95}" srcId="{B1832389-E458-4F5F-A40A-B0991AAA8939}" destId="{1215C5B6-A4CB-4892-8198-E9B3C16150EA}" srcOrd="0" destOrd="0" parTransId="{14537979-0270-4DE2-8440-5A3A2D182D70}" sibTransId="{F97644A2-064A-4595-B444-818E11066C7E}"/>
    <dgm:cxn modelId="{24EDADC6-6C71-4295-AC11-7AC212A6295F}" type="presOf" srcId="{71AC4333-1770-43BB-8CA8-A8EB5C0F346F}" destId="{D9348225-5FBF-4C07-BDE0-33F6595C7462}" srcOrd="0" destOrd="0" presId="urn:microsoft.com/office/officeart/2005/8/layout/chevron1"/>
    <dgm:cxn modelId="{C23663F3-B016-49AE-8F9A-685C21CE7C30}" type="presParOf" srcId="{9B2FD640-83E7-4FB7-9FE7-31CCC4FAEE2C}" destId="{240F66D7-5F10-4764-A2D8-9F0A4DF88587}" srcOrd="0" destOrd="0" presId="urn:microsoft.com/office/officeart/2005/8/layout/chevron1"/>
    <dgm:cxn modelId="{7C1A8A90-B670-462C-99BF-9A748534D42A}" type="presParOf" srcId="{9B2FD640-83E7-4FB7-9FE7-31CCC4FAEE2C}" destId="{95F11434-ECEB-4CE0-AEF6-4517C1471E4E}" srcOrd="1" destOrd="0" presId="urn:microsoft.com/office/officeart/2005/8/layout/chevron1"/>
    <dgm:cxn modelId="{DABBCC9E-B367-49AE-9EDE-1A04640063E7}" type="presParOf" srcId="{9B2FD640-83E7-4FB7-9FE7-31CCC4FAEE2C}" destId="{A3E7F7F5-370E-4204-AB71-48FFB923029D}" srcOrd="2" destOrd="0" presId="urn:microsoft.com/office/officeart/2005/8/layout/chevron1"/>
    <dgm:cxn modelId="{77DC5B7C-BB8C-4B61-94A4-1AFE05E25EE7}" type="presParOf" srcId="{9B2FD640-83E7-4FB7-9FE7-31CCC4FAEE2C}" destId="{7D8B7F95-3998-4F28-99BA-93801DB933F4}" srcOrd="3" destOrd="0" presId="urn:microsoft.com/office/officeart/2005/8/layout/chevron1"/>
    <dgm:cxn modelId="{6E3280FD-440E-44DF-99B2-66CE551B4CC1}" type="presParOf" srcId="{9B2FD640-83E7-4FB7-9FE7-31CCC4FAEE2C}" destId="{F80FE94B-A2F8-4C46-A1F4-F44CF4574D61}" srcOrd="4" destOrd="0" presId="urn:microsoft.com/office/officeart/2005/8/layout/chevron1"/>
    <dgm:cxn modelId="{D3C8D274-A69E-48D3-AAF7-578CB3CE5ACF}" type="presParOf" srcId="{9B2FD640-83E7-4FB7-9FE7-31CCC4FAEE2C}" destId="{09D697CF-E732-46FF-824B-473468BEB076}" srcOrd="5" destOrd="0" presId="urn:microsoft.com/office/officeart/2005/8/layout/chevron1"/>
    <dgm:cxn modelId="{C9A0E0FC-20B1-400E-A8AF-228A5BA2703A}" type="presParOf" srcId="{9B2FD640-83E7-4FB7-9FE7-31CCC4FAEE2C}" destId="{51333ADE-49D7-4FA6-8A68-755A4133E1C9}" srcOrd="6" destOrd="0" presId="urn:microsoft.com/office/officeart/2005/8/layout/chevron1"/>
    <dgm:cxn modelId="{83A8D404-F9C2-49C2-9CD0-D099D7BAB8BF}" type="presParOf" srcId="{9B2FD640-83E7-4FB7-9FE7-31CCC4FAEE2C}" destId="{7D0FAE13-1F80-4337-9AEE-FA064AC540FD}" srcOrd="7" destOrd="0" presId="urn:microsoft.com/office/officeart/2005/8/layout/chevron1"/>
    <dgm:cxn modelId="{B3C98E43-2969-4177-9086-B20A95007316}" type="presParOf" srcId="{9B2FD640-83E7-4FB7-9FE7-31CCC4FAEE2C}" destId="{D9348225-5FBF-4C07-BDE0-33F6595C7462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1832389-E458-4F5F-A40A-B0991AAA8939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</dgm:pt>
    <dgm:pt modelId="{1215C5B6-A4CB-4892-8198-E9B3C16150EA}">
      <dgm:prSet phldrT="[Text]"/>
      <dgm:spPr>
        <a:solidFill>
          <a:srgbClr val="1482AC"/>
        </a:solidFill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Introduction</a:t>
          </a:r>
        </a:p>
      </dgm:t>
    </dgm:pt>
    <dgm:pt modelId="{14537979-0270-4DE2-8440-5A3A2D182D70}" type="parTrans" cxnId="{09917594-F774-4AE6-B889-F7946147AD95}">
      <dgm:prSet/>
      <dgm:spPr/>
      <dgm:t>
        <a:bodyPr/>
        <a:lstStyle/>
        <a:p>
          <a:endParaRPr lang="en-US"/>
        </a:p>
      </dgm:t>
    </dgm:pt>
    <dgm:pt modelId="{F97644A2-064A-4595-B444-818E11066C7E}" type="sibTrans" cxnId="{09917594-F774-4AE6-B889-F7946147AD95}">
      <dgm:prSet/>
      <dgm:spPr/>
      <dgm:t>
        <a:bodyPr/>
        <a:lstStyle/>
        <a:p>
          <a:endParaRPr lang="en-US"/>
        </a:p>
      </dgm:t>
    </dgm:pt>
    <dgm:pt modelId="{60089B74-EF27-4CD6-B3FE-F65CF5F22E9D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.NET MAUI</a:t>
          </a:r>
        </a:p>
      </dgm:t>
    </dgm:pt>
    <dgm:pt modelId="{9B969074-5295-4508-8E64-2592BA4EB98F}" type="parTrans" cxnId="{DF97C673-B2B3-4342-B905-D2345DE1CB14}">
      <dgm:prSet/>
      <dgm:spPr/>
      <dgm:t>
        <a:bodyPr/>
        <a:lstStyle/>
        <a:p>
          <a:endParaRPr lang="en-US"/>
        </a:p>
      </dgm:t>
    </dgm:pt>
    <dgm:pt modelId="{E7EA529D-E399-41CB-8295-D6C034021F2D}" type="sibTrans" cxnId="{DF97C673-B2B3-4342-B905-D2345DE1CB14}">
      <dgm:prSet/>
      <dgm:spPr/>
      <dgm:t>
        <a:bodyPr/>
        <a:lstStyle/>
        <a:p>
          <a:endParaRPr lang="en-US"/>
        </a:p>
      </dgm:t>
    </dgm:pt>
    <dgm:pt modelId="{EDF2021F-1B3F-4A19-AA65-1D21FB9D52EE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Setup</a:t>
          </a:r>
          <a:endParaRPr lang="en-US" dirty="0">
            <a:solidFill>
              <a:srgbClr val="1482AC"/>
            </a:solidFill>
          </a:endParaRPr>
        </a:p>
      </dgm:t>
    </dgm:pt>
    <dgm:pt modelId="{86411FF3-E2AF-4C60-A3E7-9A498CD6404E}" type="parTrans" cxnId="{604AC406-4715-4B63-81BD-28560C9F773C}">
      <dgm:prSet/>
      <dgm:spPr/>
      <dgm:t>
        <a:bodyPr/>
        <a:lstStyle/>
        <a:p>
          <a:endParaRPr lang="en-US"/>
        </a:p>
      </dgm:t>
    </dgm:pt>
    <dgm:pt modelId="{7EB6EDD5-F6F4-46BA-B94E-529222D877D4}" type="sibTrans" cxnId="{604AC406-4715-4B63-81BD-28560C9F773C}">
      <dgm:prSet/>
      <dgm:spPr/>
      <dgm:t>
        <a:bodyPr/>
        <a:lstStyle/>
        <a:p>
          <a:endParaRPr lang="en-US"/>
        </a:p>
      </dgm:t>
    </dgm:pt>
    <dgm:pt modelId="{05FCD660-91B0-45FC-8B72-73340BF1A4A3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Layout</a:t>
          </a:r>
          <a:r>
            <a:rPr lang="en-US" dirty="0">
              <a:solidFill>
                <a:srgbClr val="1482AC"/>
              </a:solidFill>
            </a:rPr>
            <a:t>s</a:t>
          </a:r>
        </a:p>
      </dgm:t>
    </dgm:pt>
    <dgm:pt modelId="{56B016D7-7F2C-48D3-9961-FFEEB3AC7D69}" type="parTrans" cxnId="{B2EDC91B-EAA1-4C39-BB4F-44E1C5AFFF70}">
      <dgm:prSet/>
      <dgm:spPr/>
      <dgm:t>
        <a:bodyPr/>
        <a:lstStyle/>
        <a:p>
          <a:endParaRPr lang="en-US"/>
        </a:p>
      </dgm:t>
    </dgm:pt>
    <dgm:pt modelId="{9B1F28DB-1BED-466D-9E39-7A3A779F0C43}" type="sibTrans" cxnId="{B2EDC91B-EAA1-4C39-BB4F-44E1C5AFFF70}">
      <dgm:prSet/>
      <dgm:spPr/>
      <dgm:t>
        <a:bodyPr/>
        <a:lstStyle/>
        <a:p>
          <a:endParaRPr lang="en-US"/>
        </a:p>
      </dgm:t>
    </dgm:pt>
    <dgm:pt modelId="{71AC4333-1770-43BB-8CA8-A8EB5C0F346F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Controls</a:t>
          </a:r>
        </a:p>
      </dgm:t>
    </dgm:pt>
    <dgm:pt modelId="{33100495-BB6B-4111-ACEF-1ADF35C26769}" type="parTrans" cxnId="{E3ADC644-78F1-4BD0-A7C1-CF85D16C7861}">
      <dgm:prSet/>
      <dgm:spPr/>
      <dgm:t>
        <a:bodyPr/>
        <a:lstStyle/>
        <a:p>
          <a:endParaRPr lang="en-US"/>
        </a:p>
      </dgm:t>
    </dgm:pt>
    <dgm:pt modelId="{CFD9E06B-845E-4D5E-9ED6-3462D8BDA2A8}" type="sibTrans" cxnId="{E3ADC644-78F1-4BD0-A7C1-CF85D16C7861}">
      <dgm:prSet/>
      <dgm:spPr/>
      <dgm:t>
        <a:bodyPr/>
        <a:lstStyle/>
        <a:p>
          <a:endParaRPr lang="en-US"/>
        </a:p>
      </dgm:t>
    </dgm:pt>
    <dgm:pt modelId="{9B2FD640-83E7-4FB7-9FE7-31CCC4FAEE2C}" type="pres">
      <dgm:prSet presAssocID="{B1832389-E458-4F5F-A40A-B0991AAA8939}" presName="Name0" presStyleCnt="0">
        <dgm:presLayoutVars>
          <dgm:dir/>
          <dgm:animLvl val="lvl"/>
          <dgm:resizeHandles val="exact"/>
        </dgm:presLayoutVars>
      </dgm:prSet>
      <dgm:spPr/>
    </dgm:pt>
    <dgm:pt modelId="{240F66D7-5F10-4764-A2D8-9F0A4DF88587}" type="pres">
      <dgm:prSet presAssocID="{1215C5B6-A4CB-4892-8198-E9B3C16150E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95F11434-ECEB-4CE0-AEF6-4517C1471E4E}" type="pres">
      <dgm:prSet presAssocID="{F97644A2-064A-4595-B444-818E11066C7E}" presName="parTxOnlySpace" presStyleCnt="0"/>
      <dgm:spPr/>
    </dgm:pt>
    <dgm:pt modelId="{A3E7F7F5-370E-4204-AB71-48FFB923029D}" type="pres">
      <dgm:prSet presAssocID="{60089B74-EF27-4CD6-B3FE-F65CF5F22E9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D8B7F95-3998-4F28-99BA-93801DB933F4}" type="pres">
      <dgm:prSet presAssocID="{E7EA529D-E399-41CB-8295-D6C034021F2D}" presName="parTxOnlySpace" presStyleCnt="0"/>
      <dgm:spPr/>
    </dgm:pt>
    <dgm:pt modelId="{F80FE94B-A2F8-4C46-A1F4-F44CF4574D61}" type="pres">
      <dgm:prSet presAssocID="{EDF2021F-1B3F-4A19-AA65-1D21FB9D52EE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09D697CF-E732-46FF-824B-473468BEB076}" type="pres">
      <dgm:prSet presAssocID="{7EB6EDD5-F6F4-46BA-B94E-529222D877D4}" presName="parTxOnlySpace" presStyleCnt="0"/>
      <dgm:spPr/>
    </dgm:pt>
    <dgm:pt modelId="{51333ADE-49D7-4FA6-8A68-755A4133E1C9}" type="pres">
      <dgm:prSet presAssocID="{05FCD660-91B0-45FC-8B72-73340BF1A4A3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7D0FAE13-1F80-4337-9AEE-FA064AC540FD}" type="pres">
      <dgm:prSet presAssocID="{9B1F28DB-1BED-466D-9E39-7A3A779F0C43}" presName="parTxOnlySpace" presStyleCnt="0"/>
      <dgm:spPr/>
    </dgm:pt>
    <dgm:pt modelId="{D9348225-5FBF-4C07-BDE0-33F6595C7462}" type="pres">
      <dgm:prSet presAssocID="{71AC4333-1770-43BB-8CA8-A8EB5C0F346F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04AC406-4715-4B63-81BD-28560C9F773C}" srcId="{B1832389-E458-4F5F-A40A-B0991AAA8939}" destId="{EDF2021F-1B3F-4A19-AA65-1D21FB9D52EE}" srcOrd="2" destOrd="0" parTransId="{86411FF3-E2AF-4C60-A3E7-9A498CD6404E}" sibTransId="{7EB6EDD5-F6F4-46BA-B94E-529222D877D4}"/>
    <dgm:cxn modelId="{AE074712-0B75-46A2-950A-6405794D30A7}" type="presOf" srcId="{1215C5B6-A4CB-4892-8198-E9B3C16150EA}" destId="{240F66D7-5F10-4764-A2D8-9F0A4DF88587}" srcOrd="0" destOrd="0" presId="urn:microsoft.com/office/officeart/2005/8/layout/chevron1"/>
    <dgm:cxn modelId="{B2EDC91B-EAA1-4C39-BB4F-44E1C5AFFF70}" srcId="{B1832389-E458-4F5F-A40A-B0991AAA8939}" destId="{05FCD660-91B0-45FC-8B72-73340BF1A4A3}" srcOrd="3" destOrd="0" parTransId="{56B016D7-7F2C-48D3-9961-FFEEB3AC7D69}" sibTransId="{9B1F28DB-1BED-466D-9E39-7A3A779F0C43}"/>
    <dgm:cxn modelId="{AE9E032E-24B9-473D-A1F0-A56D8B3C5B3F}" type="presOf" srcId="{05FCD660-91B0-45FC-8B72-73340BF1A4A3}" destId="{51333ADE-49D7-4FA6-8A68-755A4133E1C9}" srcOrd="0" destOrd="0" presId="urn:microsoft.com/office/officeart/2005/8/layout/chevron1"/>
    <dgm:cxn modelId="{AA889544-0F50-40E9-8106-C18F80C58F41}" type="presOf" srcId="{EDF2021F-1B3F-4A19-AA65-1D21FB9D52EE}" destId="{F80FE94B-A2F8-4C46-A1F4-F44CF4574D61}" srcOrd="0" destOrd="0" presId="urn:microsoft.com/office/officeart/2005/8/layout/chevron1"/>
    <dgm:cxn modelId="{E3ADC644-78F1-4BD0-A7C1-CF85D16C7861}" srcId="{B1832389-E458-4F5F-A40A-B0991AAA8939}" destId="{71AC4333-1770-43BB-8CA8-A8EB5C0F346F}" srcOrd="4" destOrd="0" parTransId="{33100495-BB6B-4111-ACEF-1ADF35C26769}" sibTransId="{CFD9E06B-845E-4D5E-9ED6-3462D8BDA2A8}"/>
    <dgm:cxn modelId="{4A1F6E70-B22C-4199-BDFC-48AA7FBDD3B1}" type="presOf" srcId="{60089B74-EF27-4CD6-B3FE-F65CF5F22E9D}" destId="{A3E7F7F5-370E-4204-AB71-48FFB923029D}" srcOrd="0" destOrd="0" presId="urn:microsoft.com/office/officeart/2005/8/layout/chevron1"/>
    <dgm:cxn modelId="{DF97C673-B2B3-4342-B905-D2345DE1CB14}" srcId="{B1832389-E458-4F5F-A40A-B0991AAA8939}" destId="{60089B74-EF27-4CD6-B3FE-F65CF5F22E9D}" srcOrd="1" destOrd="0" parTransId="{9B969074-5295-4508-8E64-2592BA4EB98F}" sibTransId="{E7EA529D-E399-41CB-8295-D6C034021F2D}"/>
    <dgm:cxn modelId="{15F11D75-C42A-477F-820E-5A3121D885A8}" type="presOf" srcId="{B1832389-E458-4F5F-A40A-B0991AAA8939}" destId="{9B2FD640-83E7-4FB7-9FE7-31CCC4FAEE2C}" srcOrd="0" destOrd="0" presId="urn:microsoft.com/office/officeart/2005/8/layout/chevron1"/>
    <dgm:cxn modelId="{09917594-F774-4AE6-B889-F7946147AD95}" srcId="{B1832389-E458-4F5F-A40A-B0991AAA8939}" destId="{1215C5B6-A4CB-4892-8198-E9B3C16150EA}" srcOrd="0" destOrd="0" parTransId="{14537979-0270-4DE2-8440-5A3A2D182D70}" sibTransId="{F97644A2-064A-4595-B444-818E11066C7E}"/>
    <dgm:cxn modelId="{24EDADC6-6C71-4295-AC11-7AC212A6295F}" type="presOf" srcId="{71AC4333-1770-43BB-8CA8-A8EB5C0F346F}" destId="{D9348225-5FBF-4C07-BDE0-33F6595C7462}" srcOrd="0" destOrd="0" presId="urn:microsoft.com/office/officeart/2005/8/layout/chevron1"/>
    <dgm:cxn modelId="{C23663F3-B016-49AE-8F9A-685C21CE7C30}" type="presParOf" srcId="{9B2FD640-83E7-4FB7-9FE7-31CCC4FAEE2C}" destId="{240F66D7-5F10-4764-A2D8-9F0A4DF88587}" srcOrd="0" destOrd="0" presId="urn:microsoft.com/office/officeart/2005/8/layout/chevron1"/>
    <dgm:cxn modelId="{7C1A8A90-B670-462C-99BF-9A748534D42A}" type="presParOf" srcId="{9B2FD640-83E7-4FB7-9FE7-31CCC4FAEE2C}" destId="{95F11434-ECEB-4CE0-AEF6-4517C1471E4E}" srcOrd="1" destOrd="0" presId="urn:microsoft.com/office/officeart/2005/8/layout/chevron1"/>
    <dgm:cxn modelId="{DABBCC9E-B367-49AE-9EDE-1A04640063E7}" type="presParOf" srcId="{9B2FD640-83E7-4FB7-9FE7-31CCC4FAEE2C}" destId="{A3E7F7F5-370E-4204-AB71-48FFB923029D}" srcOrd="2" destOrd="0" presId="urn:microsoft.com/office/officeart/2005/8/layout/chevron1"/>
    <dgm:cxn modelId="{77DC5B7C-BB8C-4B61-94A4-1AFE05E25EE7}" type="presParOf" srcId="{9B2FD640-83E7-4FB7-9FE7-31CCC4FAEE2C}" destId="{7D8B7F95-3998-4F28-99BA-93801DB933F4}" srcOrd="3" destOrd="0" presId="urn:microsoft.com/office/officeart/2005/8/layout/chevron1"/>
    <dgm:cxn modelId="{6E3280FD-440E-44DF-99B2-66CE551B4CC1}" type="presParOf" srcId="{9B2FD640-83E7-4FB7-9FE7-31CCC4FAEE2C}" destId="{F80FE94B-A2F8-4C46-A1F4-F44CF4574D61}" srcOrd="4" destOrd="0" presId="urn:microsoft.com/office/officeart/2005/8/layout/chevron1"/>
    <dgm:cxn modelId="{D3C8D274-A69E-48D3-AAF7-578CB3CE5ACF}" type="presParOf" srcId="{9B2FD640-83E7-4FB7-9FE7-31CCC4FAEE2C}" destId="{09D697CF-E732-46FF-824B-473468BEB076}" srcOrd="5" destOrd="0" presId="urn:microsoft.com/office/officeart/2005/8/layout/chevron1"/>
    <dgm:cxn modelId="{C9A0E0FC-20B1-400E-A8AF-228A5BA2703A}" type="presParOf" srcId="{9B2FD640-83E7-4FB7-9FE7-31CCC4FAEE2C}" destId="{51333ADE-49D7-4FA6-8A68-755A4133E1C9}" srcOrd="6" destOrd="0" presId="urn:microsoft.com/office/officeart/2005/8/layout/chevron1"/>
    <dgm:cxn modelId="{83A8D404-F9C2-49C2-9CD0-D099D7BAB8BF}" type="presParOf" srcId="{9B2FD640-83E7-4FB7-9FE7-31CCC4FAEE2C}" destId="{7D0FAE13-1F80-4337-9AEE-FA064AC540FD}" srcOrd="7" destOrd="0" presId="urn:microsoft.com/office/officeart/2005/8/layout/chevron1"/>
    <dgm:cxn modelId="{B3C98E43-2969-4177-9086-B20A95007316}" type="presParOf" srcId="{9B2FD640-83E7-4FB7-9FE7-31CCC4FAEE2C}" destId="{D9348225-5FBF-4C07-BDE0-33F6595C7462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B1832389-E458-4F5F-A40A-B0991AAA8939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</dgm:pt>
    <dgm:pt modelId="{1215C5B6-A4CB-4892-8198-E9B3C16150EA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Introduction</a:t>
          </a:r>
        </a:p>
      </dgm:t>
    </dgm:pt>
    <dgm:pt modelId="{14537979-0270-4DE2-8440-5A3A2D182D70}" type="parTrans" cxnId="{09917594-F774-4AE6-B889-F7946147AD95}">
      <dgm:prSet/>
      <dgm:spPr/>
      <dgm:t>
        <a:bodyPr/>
        <a:lstStyle/>
        <a:p>
          <a:endParaRPr lang="en-US"/>
        </a:p>
      </dgm:t>
    </dgm:pt>
    <dgm:pt modelId="{F97644A2-064A-4595-B444-818E11066C7E}" type="sibTrans" cxnId="{09917594-F774-4AE6-B889-F7946147AD95}">
      <dgm:prSet/>
      <dgm:spPr/>
      <dgm:t>
        <a:bodyPr/>
        <a:lstStyle/>
        <a:p>
          <a:endParaRPr lang="en-US"/>
        </a:p>
      </dgm:t>
    </dgm:pt>
    <dgm:pt modelId="{60089B74-EF27-4CD6-B3FE-F65CF5F22E9D}">
      <dgm:prSet phldrT="[Text]"/>
      <dgm:spPr>
        <a:solidFill>
          <a:srgbClr val="FFFFFF"/>
        </a:solidFill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.NET MAUI</a:t>
          </a:r>
        </a:p>
      </dgm:t>
    </dgm:pt>
    <dgm:pt modelId="{9B969074-5295-4508-8E64-2592BA4EB98F}" type="parTrans" cxnId="{DF97C673-B2B3-4342-B905-D2345DE1CB14}">
      <dgm:prSet/>
      <dgm:spPr/>
      <dgm:t>
        <a:bodyPr/>
        <a:lstStyle/>
        <a:p>
          <a:endParaRPr lang="en-US"/>
        </a:p>
      </dgm:t>
    </dgm:pt>
    <dgm:pt modelId="{E7EA529D-E399-41CB-8295-D6C034021F2D}" type="sibTrans" cxnId="{DF97C673-B2B3-4342-B905-D2345DE1CB14}">
      <dgm:prSet/>
      <dgm:spPr/>
      <dgm:t>
        <a:bodyPr/>
        <a:lstStyle/>
        <a:p>
          <a:endParaRPr lang="en-US"/>
        </a:p>
      </dgm:t>
    </dgm:pt>
    <dgm:pt modelId="{EDF2021F-1B3F-4A19-AA65-1D21FB9D52EE}">
      <dgm:prSet phldrT="[Text]"/>
      <dgm:spPr>
        <a:solidFill>
          <a:srgbClr val="1482AC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chemeClr val="bg1"/>
              </a:solidFill>
            </a:rPr>
            <a:t>Setup</a:t>
          </a:r>
          <a:endParaRPr lang="en-US" dirty="0">
            <a:solidFill>
              <a:schemeClr val="bg1"/>
            </a:solidFill>
          </a:endParaRPr>
        </a:p>
      </dgm:t>
    </dgm:pt>
    <dgm:pt modelId="{86411FF3-E2AF-4C60-A3E7-9A498CD6404E}" type="parTrans" cxnId="{604AC406-4715-4B63-81BD-28560C9F773C}">
      <dgm:prSet/>
      <dgm:spPr/>
      <dgm:t>
        <a:bodyPr/>
        <a:lstStyle/>
        <a:p>
          <a:endParaRPr lang="en-US"/>
        </a:p>
      </dgm:t>
    </dgm:pt>
    <dgm:pt modelId="{7EB6EDD5-F6F4-46BA-B94E-529222D877D4}" type="sibTrans" cxnId="{604AC406-4715-4B63-81BD-28560C9F773C}">
      <dgm:prSet/>
      <dgm:spPr/>
      <dgm:t>
        <a:bodyPr/>
        <a:lstStyle/>
        <a:p>
          <a:endParaRPr lang="en-US"/>
        </a:p>
      </dgm:t>
    </dgm:pt>
    <dgm:pt modelId="{05FCD660-91B0-45FC-8B72-73340BF1A4A3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Layout</a:t>
          </a:r>
          <a:r>
            <a:rPr lang="en-US" dirty="0">
              <a:solidFill>
                <a:srgbClr val="1482AC"/>
              </a:solidFill>
            </a:rPr>
            <a:t>s</a:t>
          </a:r>
        </a:p>
      </dgm:t>
    </dgm:pt>
    <dgm:pt modelId="{56B016D7-7F2C-48D3-9961-FFEEB3AC7D69}" type="parTrans" cxnId="{B2EDC91B-EAA1-4C39-BB4F-44E1C5AFFF70}">
      <dgm:prSet/>
      <dgm:spPr/>
      <dgm:t>
        <a:bodyPr/>
        <a:lstStyle/>
        <a:p>
          <a:endParaRPr lang="en-US"/>
        </a:p>
      </dgm:t>
    </dgm:pt>
    <dgm:pt modelId="{9B1F28DB-1BED-466D-9E39-7A3A779F0C43}" type="sibTrans" cxnId="{B2EDC91B-EAA1-4C39-BB4F-44E1C5AFFF70}">
      <dgm:prSet/>
      <dgm:spPr/>
      <dgm:t>
        <a:bodyPr/>
        <a:lstStyle/>
        <a:p>
          <a:endParaRPr lang="en-US"/>
        </a:p>
      </dgm:t>
    </dgm:pt>
    <dgm:pt modelId="{71AC4333-1770-43BB-8CA8-A8EB5C0F346F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Controls</a:t>
          </a:r>
        </a:p>
      </dgm:t>
    </dgm:pt>
    <dgm:pt modelId="{33100495-BB6B-4111-ACEF-1ADF35C26769}" type="parTrans" cxnId="{E3ADC644-78F1-4BD0-A7C1-CF85D16C7861}">
      <dgm:prSet/>
      <dgm:spPr/>
      <dgm:t>
        <a:bodyPr/>
        <a:lstStyle/>
        <a:p>
          <a:endParaRPr lang="en-US"/>
        </a:p>
      </dgm:t>
    </dgm:pt>
    <dgm:pt modelId="{CFD9E06B-845E-4D5E-9ED6-3462D8BDA2A8}" type="sibTrans" cxnId="{E3ADC644-78F1-4BD0-A7C1-CF85D16C7861}">
      <dgm:prSet/>
      <dgm:spPr/>
      <dgm:t>
        <a:bodyPr/>
        <a:lstStyle/>
        <a:p>
          <a:endParaRPr lang="en-US"/>
        </a:p>
      </dgm:t>
    </dgm:pt>
    <dgm:pt modelId="{9B2FD640-83E7-4FB7-9FE7-31CCC4FAEE2C}" type="pres">
      <dgm:prSet presAssocID="{B1832389-E458-4F5F-A40A-B0991AAA8939}" presName="Name0" presStyleCnt="0">
        <dgm:presLayoutVars>
          <dgm:dir/>
          <dgm:animLvl val="lvl"/>
          <dgm:resizeHandles val="exact"/>
        </dgm:presLayoutVars>
      </dgm:prSet>
      <dgm:spPr/>
    </dgm:pt>
    <dgm:pt modelId="{240F66D7-5F10-4764-A2D8-9F0A4DF88587}" type="pres">
      <dgm:prSet presAssocID="{1215C5B6-A4CB-4892-8198-E9B3C16150E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95F11434-ECEB-4CE0-AEF6-4517C1471E4E}" type="pres">
      <dgm:prSet presAssocID="{F97644A2-064A-4595-B444-818E11066C7E}" presName="parTxOnlySpace" presStyleCnt="0"/>
      <dgm:spPr/>
    </dgm:pt>
    <dgm:pt modelId="{A3E7F7F5-370E-4204-AB71-48FFB923029D}" type="pres">
      <dgm:prSet presAssocID="{60089B74-EF27-4CD6-B3FE-F65CF5F22E9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D8B7F95-3998-4F28-99BA-93801DB933F4}" type="pres">
      <dgm:prSet presAssocID="{E7EA529D-E399-41CB-8295-D6C034021F2D}" presName="parTxOnlySpace" presStyleCnt="0"/>
      <dgm:spPr/>
    </dgm:pt>
    <dgm:pt modelId="{F80FE94B-A2F8-4C46-A1F4-F44CF4574D61}" type="pres">
      <dgm:prSet presAssocID="{EDF2021F-1B3F-4A19-AA65-1D21FB9D52EE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09D697CF-E732-46FF-824B-473468BEB076}" type="pres">
      <dgm:prSet presAssocID="{7EB6EDD5-F6F4-46BA-B94E-529222D877D4}" presName="parTxOnlySpace" presStyleCnt="0"/>
      <dgm:spPr/>
    </dgm:pt>
    <dgm:pt modelId="{51333ADE-49D7-4FA6-8A68-755A4133E1C9}" type="pres">
      <dgm:prSet presAssocID="{05FCD660-91B0-45FC-8B72-73340BF1A4A3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7D0FAE13-1F80-4337-9AEE-FA064AC540FD}" type="pres">
      <dgm:prSet presAssocID="{9B1F28DB-1BED-466D-9E39-7A3A779F0C43}" presName="parTxOnlySpace" presStyleCnt="0"/>
      <dgm:spPr/>
    </dgm:pt>
    <dgm:pt modelId="{D9348225-5FBF-4C07-BDE0-33F6595C7462}" type="pres">
      <dgm:prSet presAssocID="{71AC4333-1770-43BB-8CA8-A8EB5C0F346F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04AC406-4715-4B63-81BD-28560C9F773C}" srcId="{B1832389-E458-4F5F-A40A-B0991AAA8939}" destId="{EDF2021F-1B3F-4A19-AA65-1D21FB9D52EE}" srcOrd="2" destOrd="0" parTransId="{86411FF3-E2AF-4C60-A3E7-9A498CD6404E}" sibTransId="{7EB6EDD5-F6F4-46BA-B94E-529222D877D4}"/>
    <dgm:cxn modelId="{AE074712-0B75-46A2-950A-6405794D30A7}" type="presOf" srcId="{1215C5B6-A4CB-4892-8198-E9B3C16150EA}" destId="{240F66D7-5F10-4764-A2D8-9F0A4DF88587}" srcOrd="0" destOrd="0" presId="urn:microsoft.com/office/officeart/2005/8/layout/chevron1"/>
    <dgm:cxn modelId="{B2EDC91B-EAA1-4C39-BB4F-44E1C5AFFF70}" srcId="{B1832389-E458-4F5F-A40A-B0991AAA8939}" destId="{05FCD660-91B0-45FC-8B72-73340BF1A4A3}" srcOrd="3" destOrd="0" parTransId="{56B016D7-7F2C-48D3-9961-FFEEB3AC7D69}" sibTransId="{9B1F28DB-1BED-466D-9E39-7A3A779F0C43}"/>
    <dgm:cxn modelId="{AE9E032E-24B9-473D-A1F0-A56D8B3C5B3F}" type="presOf" srcId="{05FCD660-91B0-45FC-8B72-73340BF1A4A3}" destId="{51333ADE-49D7-4FA6-8A68-755A4133E1C9}" srcOrd="0" destOrd="0" presId="urn:microsoft.com/office/officeart/2005/8/layout/chevron1"/>
    <dgm:cxn modelId="{AA889544-0F50-40E9-8106-C18F80C58F41}" type="presOf" srcId="{EDF2021F-1B3F-4A19-AA65-1D21FB9D52EE}" destId="{F80FE94B-A2F8-4C46-A1F4-F44CF4574D61}" srcOrd="0" destOrd="0" presId="urn:microsoft.com/office/officeart/2005/8/layout/chevron1"/>
    <dgm:cxn modelId="{E3ADC644-78F1-4BD0-A7C1-CF85D16C7861}" srcId="{B1832389-E458-4F5F-A40A-B0991AAA8939}" destId="{71AC4333-1770-43BB-8CA8-A8EB5C0F346F}" srcOrd="4" destOrd="0" parTransId="{33100495-BB6B-4111-ACEF-1ADF35C26769}" sibTransId="{CFD9E06B-845E-4D5E-9ED6-3462D8BDA2A8}"/>
    <dgm:cxn modelId="{4A1F6E70-B22C-4199-BDFC-48AA7FBDD3B1}" type="presOf" srcId="{60089B74-EF27-4CD6-B3FE-F65CF5F22E9D}" destId="{A3E7F7F5-370E-4204-AB71-48FFB923029D}" srcOrd="0" destOrd="0" presId="urn:microsoft.com/office/officeart/2005/8/layout/chevron1"/>
    <dgm:cxn modelId="{DF97C673-B2B3-4342-B905-D2345DE1CB14}" srcId="{B1832389-E458-4F5F-A40A-B0991AAA8939}" destId="{60089B74-EF27-4CD6-B3FE-F65CF5F22E9D}" srcOrd="1" destOrd="0" parTransId="{9B969074-5295-4508-8E64-2592BA4EB98F}" sibTransId="{E7EA529D-E399-41CB-8295-D6C034021F2D}"/>
    <dgm:cxn modelId="{15F11D75-C42A-477F-820E-5A3121D885A8}" type="presOf" srcId="{B1832389-E458-4F5F-A40A-B0991AAA8939}" destId="{9B2FD640-83E7-4FB7-9FE7-31CCC4FAEE2C}" srcOrd="0" destOrd="0" presId="urn:microsoft.com/office/officeart/2005/8/layout/chevron1"/>
    <dgm:cxn modelId="{09917594-F774-4AE6-B889-F7946147AD95}" srcId="{B1832389-E458-4F5F-A40A-B0991AAA8939}" destId="{1215C5B6-A4CB-4892-8198-E9B3C16150EA}" srcOrd="0" destOrd="0" parTransId="{14537979-0270-4DE2-8440-5A3A2D182D70}" sibTransId="{F97644A2-064A-4595-B444-818E11066C7E}"/>
    <dgm:cxn modelId="{24EDADC6-6C71-4295-AC11-7AC212A6295F}" type="presOf" srcId="{71AC4333-1770-43BB-8CA8-A8EB5C0F346F}" destId="{D9348225-5FBF-4C07-BDE0-33F6595C7462}" srcOrd="0" destOrd="0" presId="urn:microsoft.com/office/officeart/2005/8/layout/chevron1"/>
    <dgm:cxn modelId="{C23663F3-B016-49AE-8F9A-685C21CE7C30}" type="presParOf" srcId="{9B2FD640-83E7-4FB7-9FE7-31CCC4FAEE2C}" destId="{240F66D7-5F10-4764-A2D8-9F0A4DF88587}" srcOrd="0" destOrd="0" presId="urn:microsoft.com/office/officeart/2005/8/layout/chevron1"/>
    <dgm:cxn modelId="{7C1A8A90-B670-462C-99BF-9A748534D42A}" type="presParOf" srcId="{9B2FD640-83E7-4FB7-9FE7-31CCC4FAEE2C}" destId="{95F11434-ECEB-4CE0-AEF6-4517C1471E4E}" srcOrd="1" destOrd="0" presId="urn:microsoft.com/office/officeart/2005/8/layout/chevron1"/>
    <dgm:cxn modelId="{DABBCC9E-B367-49AE-9EDE-1A04640063E7}" type="presParOf" srcId="{9B2FD640-83E7-4FB7-9FE7-31CCC4FAEE2C}" destId="{A3E7F7F5-370E-4204-AB71-48FFB923029D}" srcOrd="2" destOrd="0" presId="urn:microsoft.com/office/officeart/2005/8/layout/chevron1"/>
    <dgm:cxn modelId="{77DC5B7C-BB8C-4B61-94A4-1AFE05E25EE7}" type="presParOf" srcId="{9B2FD640-83E7-4FB7-9FE7-31CCC4FAEE2C}" destId="{7D8B7F95-3998-4F28-99BA-93801DB933F4}" srcOrd="3" destOrd="0" presId="urn:microsoft.com/office/officeart/2005/8/layout/chevron1"/>
    <dgm:cxn modelId="{6E3280FD-440E-44DF-99B2-66CE551B4CC1}" type="presParOf" srcId="{9B2FD640-83E7-4FB7-9FE7-31CCC4FAEE2C}" destId="{F80FE94B-A2F8-4C46-A1F4-F44CF4574D61}" srcOrd="4" destOrd="0" presId="urn:microsoft.com/office/officeart/2005/8/layout/chevron1"/>
    <dgm:cxn modelId="{D3C8D274-A69E-48D3-AAF7-578CB3CE5ACF}" type="presParOf" srcId="{9B2FD640-83E7-4FB7-9FE7-31CCC4FAEE2C}" destId="{09D697CF-E732-46FF-824B-473468BEB076}" srcOrd="5" destOrd="0" presId="urn:microsoft.com/office/officeart/2005/8/layout/chevron1"/>
    <dgm:cxn modelId="{C9A0E0FC-20B1-400E-A8AF-228A5BA2703A}" type="presParOf" srcId="{9B2FD640-83E7-4FB7-9FE7-31CCC4FAEE2C}" destId="{51333ADE-49D7-4FA6-8A68-755A4133E1C9}" srcOrd="6" destOrd="0" presId="urn:microsoft.com/office/officeart/2005/8/layout/chevron1"/>
    <dgm:cxn modelId="{83A8D404-F9C2-49C2-9CD0-D099D7BAB8BF}" type="presParOf" srcId="{9B2FD640-83E7-4FB7-9FE7-31CCC4FAEE2C}" destId="{7D0FAE13-1F80-4337-9AEE-FA064AC540FD}" srcOrd="7" destOrd="0" presId="urn:microsoft.com/office/officeart/2005/8/layout/chevron1"/>
    <dgm:cxn modelId="{B3C98E43-2969-4177-9086-B20A95007316}" type="presParOf" srcId="{9B2FD640-83E7-4FB7-9FE7-31CCC4FAEE2C}" destId="{D9348225-5FBF-4C07-BDE0-33F6595C7462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B1832389-E458-4F5F-A40A-B0991AAA8939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</dgm:pt>
    <dgm:pt modelId="{1215C5B6-A4CB-4892-8198-E9B3C16150EA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Introduction</a:t>
          </a:r>
        </a:p>
      </dgm:t>
    </dgm:pt>
    <dgm:pt modelId="{14537979-0270-4DE2-8440-5A3A2D182D70}" type="parTrans" cxnId="{09917594-F774-4AE6-B889-F7946147AD95}">
      <dgm:prSet/>
      <dgm:spPr/>
      <dgm:t>
        <a:bodyPr/>
        <a:lstStyle/>
        <a:p>
          <a:endParaRPr lang="en-US"/>
        </a:p>
      </dgm:t>
    </dgm:pt>
    <dgm:pt modelId="{F97644A2-064A-4595-B444-818E11066C7E}" type="sibTrans" cxnId="{09917594-F774-4AE6-B889-F7946147AD95}">
      <dgm:prSet/>
      <dgm:spPr/>
      <dgm:t>
        <a:bodyPr/>
        <a:lstStyle/>
        <a:p>
          <a:endParaRPr lang="en-US"/>
        </a:p>
      </dgm:t>
    </dgm:pt>
    <dgm:pt modelId="{60089B74-EF27-4CD6-B3FE-F65CF5F22E9D}">
      <dgm:prSet phldrT="[Text]"/>
      <dgm:spPr>
        <a:solidFill>
          <a:srgbClr val="FFFFFF"/>
        </a:solidFill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.NET MAUI</a:t>
          </a:r>
        </a:p>
      </dgm:t>
    </dgm:pt>
    <dgm:pt modelId="{9B969074-5295-4508-8E64-2592BA4EB98F}" type="parTrans" cxnId="{DF97C673-B2B3-4342-B905-D2345DE1CB14}">
      <dgm:prSet/>
      <dgm:spPr/>
      <dgm:t>
        <a:bodyPr/>
        <a:lstStyle/>
        <a:p>
          <a:endParaRPr lang="en-US"/>
        </a:p>
      </dgm:t>
    </dgm:pt>
    <dgm:pt modelId="{E7EA529D-E399-41CB-8295-D6C034021F2D}" type="sibTrans" cxnId="{DF97C673-B2B3-4342-B905-D2345DE1CB14}">
      <dgm:prSet/>
      <dgm:spPr/>
      <dgm:t>
        <a:bodyPr/>
        <a:lstStyle/>
        <a:p>
          <a:endParaRPr lang="en-US"/>
        </a:p>
      </dgm:t>
    </dgm:pt>
    <dgm:pt modelId="{EDF2021F-1B3F-4A19-AA65-1D21FB9D52EE}">
      <dgm:prSet phldrT="[Text]"/>
      <dgm:spPr>
        <a:solidFill>
          <a:srgbClr val="1482AC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chemeClr val="bg1"/>
              </a:solidFill>
            </a:rPr>
            <a:t>Setup</a:t>
          </a:r>
          <a:endParaRPr lang="en-US" dirty="0">
            <a:solidFill>
              <a:schemeClr val="bg1"/>
            </a:solidFill>
          </a:endParaRPr>
        </a:p>
      </dgm:t>
    </dgm:pt>
    <dgm:pt modelId="{86411FF3-E2AF-4C60-A3E7-9A498CD6404E}" type="parTrans" cxnId="{604AC406-4715-4B63-81BD-28560C9F773C}">
      <dgm:prSet/>
      <dgm:spPr/>
      <dgm:t>
        <a:bodyPr/>
        <a:lstStyle/>
        <a:p>
          <a:endParaRPr lang="en-US"/>
        </a:p>
      </dgm:t>
    </dgm:pt>
    <dgm:pt modelId="{7EB6EDD5-F6F4-46BA-B94E-529222D877D4}" type="sibTrans" cxnId="{604AC406-4715-4B63-81BD-28560C9F773C}">
      <dgm:prSet/>
      <dgm:spPr/>
      <dgm:t>
        <a:bodyPr/>
        <a:lstStyle/>
        <a:p>
          <a:endParaRPr lang="en-US"/>
        </a:p>
      </dgm:t>
    </dgm:pt>
    <dgm:pt modelId="{05FCD660-91B0-45FC-8B72-73340BF1A4A3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Layout</a:t>
          </a:r>
          <a:r>
            <a:rPr lang="en-US" dirty="0">
              <a:solidFill>
                <a:srgbClr val="1482AC"/>
              </a:solidFill>
            </a:rPr>
            <a:t>s</a:t>
          </a:r>
        </a:p>
      </dgm:t>
    </dgm:pt>
    <dgm:pt modelId="{56B016D7-7F2C-48D3-9961-FFEEB3AC7D69}" type="parTrans" cxnId="{B2EDC91B-EAA1-4C39-BB4F-44E1C5AFFF70}">
      <dgm:prSet/>
      <dgm:spPr/>
      <dgm:t>
        <a:bodyPr/>
        <a:lstStyle/>
        <a:p>
          <a:endParaRPr lang="en-US"/>
        </a:p>
      </dgm:t>
    </dgm:pt>
    <dgm:pt modelId="{9B1F28DB-1BED-466D-9E39-7A3A779F0C43}" type="sibTrans" cxnId="{B2EDC91B-EAA1-4C39-BB4F-44E1C5AFFF70}">
      <dgm:prSet/>
      <dgm:spPr/>
      <dgm:t>
        <a:bodyPr/>
        <a:lstStyle/>
        <a:p>
          <a:endParaRPr lang="en-US"/>
        </a:p>
      </dgm:t>
    </dgm:pt>
    <dgm:pt modelId="{71AC4333-1770-43BB-8CA8-A8EB5C0F346F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Controls</a:t>
          </a:r>
        </a:p>
      </dgm:t>
    </dgm:pt>
    <dgm:pt modelId="{33100495-BB6B-4111-ACEF-1ADF35C26769}" type="parTrans" cxnId="{E3ADC644-78F1-4BD0-A7C1-CF85D16C7861}">
      <dgm:prSet/>
      <dgm:spPr/>
      <dgm:t>
        <a:bodyPr/>
        <a:lstStyle/>
        <a:p>
          <a:endParaRPr lang="en-US"/>
        </a:p>
      </dgm:t>
    </dgm:pt>
    <dgm:pt modelId="{CFD9E06B-845E-4D5E-9ED6-3462D8BDA2A8}" type="sibTrans" cxnId="{E3ADC644-78F1-4BD0-A7C1-CF85D16C7861}">
      <dgm:prSet/>
      <dgm:spPr/>
      <dgm:t>
        <a:bodyPr/>
        <a:lstStyle/>
        <a:p>
          <a:endParaRPr lang="en-US"/>
        </a:p>
      </dgm:t>
    </dgm:pt>
    <dgm:pt modelId="{9B2FD640-83E7-4FB7-9FE7-31CCC4FAEE2C}" type="pres">
      <dgm:prSet presAssocID="{B1832389-E458-4F5F-A40A-B0991AAA8939}" presName="Name0" presStyleCnt="0">
        <dgm:presLayoutVars>
          <dgm:dir/>
          <dgm:animLvl val="lvl"/>
          <dgm:resizeHandles val="exact"/>
        </dgm:presLayoutVars>
      </dgm:prSet>
      <dgm:spPr/>
    </dgm:pt>
    <dgm:pt modelId="{240F66D7-5F10-4764-A2D8-9F0A4DF88587}" type="pres">
      <dgm:prSet presAssocID="{1215C5B6-A4CB-4892-8198-E9B3C16150E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95F11434-ECEB-4CE0-AEF6-4517C1471E4E}" type="pres">
      <dgm:prSet presAssocID="{F97644A2-064A-4595-B444-818E11066C7E}" presName="parTxOnlySpace" presStyleCnt="0"/>
      <dgm:spPr/>
    </dgm:pt>
    <dgm:pt modelId="{A3E7F7F5-370E-4204-AB71-48FFB923029D}" type="pres">
      <dgm:prSet presAssocID="{60089B74-EF27-4CD6-B3FE-F65CF5F22E9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D8B7F95-3998-4F28-99BA-93801DB933F4}" type="pres">
      <dgm:prSet presAssocID="{E7EA529D-E399-41CB-8295-D6C034021F2D}" presName="parTxOnlySpace" presStyleCnt="0"/>
      <dgm:spPr/>
    </dgm:pt>
    <dgm:pt modelId="{F80FE94B-A2F8-4C46-A1F4-F44CF4574D61}" type="pres">
      <dgm:prSet presAssocID="{EDF2021F-1B3F-4A19-AA65-1D21FB9D52EE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09D697CF-E732-46FF-824B-473468BEB076}" type="pres">
      <dgm:prSet presAssocID="{7EB6EDD5-F6F4-46BA-B94E-529222D877D4}" presName="parTxOnlySpace" presStyleCnt="0"/>
      <dgm:spPr/>
    </dgm:pt>
    <dgm:pt modelId="{51333ADE-49D7-4FA6-8A68-755A4133E1C9}" type="pres">
      <dgm:prSet presAssocID="{05FCD660-91B0-45FC-8B72-73340BF1A4A3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7D0FAE13-1F80-4337-9AEE-FA064AC540FD}" type="pres">
      <dgm:prSet presAssocID="{9B1F28DB-1BED-466D-9E39-7A3A779F0C43}" presName="parTxOnlySpace" presStyleCnt="0"/>
      <dgm:spPr/>
    </dgm:pt>
    <dgm:pt modelId="{D9348225-5FBF-4C07-BDE0-33F6595C7462}" type="pres">
      <dgm:prSet presAssocID="{71AC4333-1770-43BB-8CA8-A8EB5C0F346F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04AC406-4715-4B63-81BD-28560C9F773C}" srcId="{B1832389-E458-4F5F-A40A-B0991AAA8939}" destId="{EDF2021F-1B3F-4A19-AA65-1D21FB9D52EE}" srcOrd="2" destOrd="0" parTransId="{86411FF3-E2AF-4C60-A3E7-9A498CD6404E}" sibTransId="{7EB6EDD5-F6F4-46BA-B94E-529222D877D4}"/>
    <dgm:cxn modelId="{AE074712-0B75-46A2-950A-6405794D30A7}" type="presOf" srcId="{1215C5B6-A4CB-4892-8198-E9B3C16150EA}" destId="{240F66D7-5F10-4764-A2D8-9F0A4DF88587}" srcOrd="0" destOrd="0" presId="urn:microsoft.com/office/officeart/2005/8/layout/chevron1"/>
    <dgm:cxn modelId="{B2EDC91B-EAA1-4C39-BB4F-44E1C5AFFF70}" srcId="{B1832389-E458-4F5F-A40A-B0991AAA8939}" destId="{05FCD660-91B0-45FC-8B72-73340BF1A4A3}" srcOrd="3" destOrd="0" parTransId="{56B016D7-7F2C-48D3-9961-FFEEB3AC7D69}" sibTransId="{9B1F28DB-1BED-466D-9E39-7A3A779F0C43}"/>
    <dgm:cxn modelId="{AE9E032E-24B9-473D-A1F0-A56D8B3C5B3F}" type="presOf" srcId="{05FCD660-91B0-45FC-8B72-73340BF1A4A3}" destId="{51333ADE-49D7-4FA6-8A68-755A4133E1C9}" srcOrd="0" destOrd="0" presId="urn:microsoft.com/office/officeart/2005/8/layout/chevron1"/>
    <dgm:cxn modelId="{AA889544-0F50-40E9-8106-C18F80C58F41}" type="presOf" srcId="{EDF2021F-1B3F-4A19-AA65-1D21FB9D52EE}" destId="{F80FE94B-A2F8-4C46-A1F4-F44CF4574D61}" srcOrd="0" destOrd="0" presId="urn:microsoft.com/office/officeart/2005/8/layout/chevron1"/>
    <dgm:cxn modelId="{E3ADC644-78F1-4BD0-A7C1-CF85D16C7861}" srcId="{B1832389-E458-4F5F-A40A-B0991AAA8939}" destId="{71AC4333-1770-43BB-8CA8-A8EB5C0F346F}" srcOrd="4" destOrd="0" parTransId="{33100495-BB6B-4111-ACEF-1ADF35C26769}" sibTransId="{CFD9E06B-845E-4D5E-9ED6-3462D8BDA2A8}"/>
    <dgm:cxn modelId="{4A1F6E70-B22C-4199-BDFC-48AA7FBDD3B1}" type="presOf" srcId="{60089B74-EF27-4CD6-B3FE-F65CF5F22E9D}" destId="{A3E7F7F5-370E-4204-AB71-48FFB923029D}" srcOrd="0" destOrd="0" presId="urn:microsoft.com/office/officeart/2005/8/layout/chevron1"/>
    <dgm:cxn modelId="{DF97C673-B2B3-4342-B905-D2345DE1CB14}" srcId="{B1832389-E458-4F5F-A40A-B0991AAA8939}" destId="{60089B74-EF27-4CD6-B3FE-F65CF5F22E9D}" srcOrd="1" destOrd="0" parTransId="{9B969074-5295-4508-8E64-2592BA4EB98F}" sibTransId="{E7EA529D-E399-41CB-8295-D6C034021F2D}"/>
    <dgm:cxn modelId="{15F11D75-C42A-477F-820E-5A3121D885A8}" type="presOf" srcId="{B1832389-E458-4F5F-A40A-B0991AAA8939}" destId="{9B2FD640-83E7-4FB7-9FE7-31CCC4FAEE2C}" srcOrd="0" destOrd="0" presId="urn:microsoft.com/office/officeart/2005/8/layout/chevron1"/>
    <dgm:cxn modelId="{09917594-F774-4AE6-B889-F7946147AD95}" srcId="{B1832389-E458-4F5F-A40A-B0991AAA8939}" destId="{1215C5B6-A4CB-4892-8198-E9B3C16150EA}" srcOrd="0" destOrd="0" parTransId="{14537979-0270-4DE2-8440-5A3A2D182D70}" sibTransId="{F97644A2-064A-4595-B444-818E11066C7E}"/>
    <dgm:cxn modelId="{24EDADC6-6C71-4295-AC11-7AC212A6295F}" type="presOf" srcId="{71AC4333-1770-43BB-8CA8-A8EB5C0F346F}" destId="{D9348225-5FBF-4C07-BDE0-33F6595C7462}" srcOrd="0" destOrd="0" presId="urn:microsoft.com/office/officeart/2005/8/layout/chevron1"/>
    <dgm:cxn modelId="{C23663F3-B016-49AE-8F9A-685C21CE7C30}" type="presParOf" srcId="{9B2FD640-83E7-4FB7-9FE7-31CCC4FAEE2C}" destId="{240F66D7-5F10-4764-A2D8-9F0A4DF88587}" srcOrd="0" destOrd="0" presId="urn:microsoft.com/office/officeart/2005/8/layout/chevron1"/>
    <dgm:cxn modelId="{7C1A8A90-B670-462C-99BF-9A748534D42A}" type="presParOf" srcId="{9B2FD640-83E7-4FB7-9FE7-31CCC4FAEE2C}" destId="{95F11434-ECEB-4CE0-AEF6-4517C1471E4E}" srcOrd="1" destOrd="0" presId="urn:microsoft.com/office/officeart/2005/8/layout/chevron1"/>
    <dgm:cxn modelId="{DABBCC9E-B367-49AE-9EDE-1A04640063E7}" type="presParOf" srcId="{9B2FD640-83E7-4FB7-9FE7-31CCC4FAEE2C}" destId="{A3E7F7F5-370E-4204-AB71-48FFB923029D}" srcOrd="2" destOrd="0" presId="urn:microsoft.com/office/officeart/2005/8/layout/chevron1"/>
    <dgm:cxn modelId="{77DC5B7C-BB8C-4B61-94A4-1AFE05E25EE7}" type="presParOf" srcId="{9B2FD640-83E7-4FB7-9FE7-31CCC4FAEE2C}" destId="{7D8B7F95-3998-4F28-99BA-93801DB933F4}" srcOrd="3" destOrd="0" presId="urn:microsoft.com/office/officeart/2005/8/layout/chevron1"/>
    <dgm:cxn modelId="{6E3280FD-440E-44DF-99B2-66CE551B4CC1}" type="presParOf" srcId="{9B2FD640-83E7-4FB7-9FE7-31CCC4FAEE2C}" destId="{F80FE94B-A2F8-4C46-A1F4-F44CF4574D61}" srcOrd="4" destOrd="0" presId="urn:microsoft.com/office/officeart/2005/8/layout/chevron1"/>
    <dgm:cxn modelId="{D3C8D274-A69E-48D3-AAF7-578CB3CE5ACF}" type="presParOf" srcId="{9B2FD640-83E7-4FB7-9FE7-31CCC4FAEE2C}" destId="{09D697CF-E732-46FF-824B-473468BEB076}" srcOrd="5" destOrd="0" presId="urn:microsoft.com/office/officeart/2005/8/layout/chevron1"/>
    <dgm:cxn modelId="{C9A0E0FC-20B1-400E-A8AF-228A5BA2703A}" type="presParOf" srcId="{9B2FD640-83E7-4FB7-9FE7-31CCC4FAEE2C}" destId="{51333ADE-49D7-4FA6-8A68-755A4133E1C9}" srcOrd="6" destOrd="0" presId="urn:microsoft.com/office/officeart/2005/8/layout/chevron1"/>
    <dgm:cxn modelId="{83A8D404-F9C2-49C2-9CD0-D099D7BAB8BF}" type="presParOf" srcId="{9B2FD640-83E7-4FB7-9FE7-31CCC4FAEE2C}" destId="{7D0FAE13-1F80-4337-9AEE-FA064AC540FD}" srcOrd="7" destOrd="0" presId="urn:microsoft.com/office/officeart/2005/8/layout/chevron1"/>
    <dgm:cxn modelId="{B3C98E43-2969-4177-9086-B20A95007316}" type="presParOf" srcId="{9B2FD640-83E7-4FB7-9FE7-31CCC4FAEE2C}" destId="{D9348225-5FBF-4C07-BDE0-33F6595C7462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B1832389-E458-4F5F-A40A-B0991AAA8939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</dgm:pt>
    <dgm:pt modelId="{1215C5B6-A4CB-4892-8198-E9B3C16150EA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Introduction</a:t>
          </a:r>
        </a:p>
      </dgm:t>
    </dgm:pt>
    <dgm:pt modelId="{14537979-0270-4DE2-8440-5A3A2D182D70}" type="parTrans" cxnId="{09917594-F774-4AE6-B889-F7946147AD95}">
      <dgm:prSet/>
      <dgm:spPr/>
      <dgm:t>
        <a:bodyPr/>
        <a:lstStyle/>
        <a:p>
          <a:endParaRPr lang="en-US"/>
        </a:p>
      </dgm:t>
    </dgm:pt>
    <dgm:pt modelId="{F97644A2-064A-4595-B444-818E11066C7E}" type="sibTrans" cxnId="{09917594-F774-4AE6-B889-F7946147AD95}">
      <dgm:prSet/>
      <dgm:spPr/>
      <dgm:t>
        <a:bodyPr/>
        <a:lstStyle/>
        <a:p>
          <a:endParaRPr lang="en-US"/>
        </a:p>
      </dgm:t>
    </dgm:pt>
    <dgm:pt modelId="{60089B74-EF27-4CD6-B3FE-F65CF5F22E9D}">
      <dgm:prSet phldrT="[Text]"/>
      <dgm:spPr>
        <a:solidFill>
          <a:srgbClr val="FFFFFF"/>
        </a:solidFill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.NET MAUI</a:t>
          </a:r>
        </a:p>
      </dgm:t>
    </dgm:pt>
    <dgm:pt modelId="{9B969074-5295-4508-8E64-2592BA4EB98F}" type="parTrans" cxnId="{DF97C673-B2B3-4342-B905-D2345DE1CB14}">
      <dgm:prSet/>
      <dgm:spPr/>
      <dgm:t>
        <a:bodyPr/>
        <a:lstStyle/>
        <a:p>
          <a:endParaRPr lang="en-US"/>
        </a:p>
      </dgm:t>
    </dgm:pt>
    <dgm:pt modelId="{E7EA529D-E399-41CB-8295-D6C034021F2D}" type="sibTrans" cxnId="{DF97C673-B2B3-4342-B905-D2345DE1CB14}">
      <dgm:prSet/>
      <dgm:spPr/>
      <dgm:t>
        <a:bodyPr/>
        <a:lstStyle/>
        <a:p>
          <a:endParaRPr lang="en-US"/>
        </a:p>
      </dgm:t>
    </dgm:pt>
    <dgm:pt modelId="{EDF2021F-1B3F-4A19-AA65-1D21FB9D52EE}">
      <dgm:prSet phldrT="[Text]"/>
      <dgm:spPr>
        <a:solidFill>
          <a:srgbClr val="1482AC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chemeClr val="bg1"/>
              </a:solidFill>
            </a:rPr>
            <a:t>Setup</a:t>
          </a:r>
          <a:endParaRPr lang="en-US" dirty="0">
            <a:solidFill>
              <a:schemeClr val="bg1"/>
            </a:solidFill>
          </a:endParaRPr>
        </a:p>
      </dgm:t>
    </dgm:pt>
    <dgm:pt modelId="{86411FF3-E2AF-4C60-A3E7-9A498CD6404E}" type="parTrans" cxnId="{604AC406-4715-4B63-81BD-28560C9F773C}">
      <dgm:prSet/>
      <dgm:spPr/>
      <dgm:t>
        <a:bodyPr/>
        <a:lstStyle/>
        <a:p>
          <a:endParaRPr lang="en-US"/>
        </a:p>
      </dgm:t>
    </dgm:pt>
    <dgm:pt modelId="{7EB6EDD5-F6F4-46BA-B94E-529222D877D4}" type="sibTrans" cxnId="{604AC406-4715-4B63-81BD-28560C9F773C}">
      <dgm:prSet/>
      <dgm:spPr/>
      <dgm:t>
        <a:bodyPr/>
        <a:lstStyle/>
        <a:p>
          <a:endParaRPr lang="en-US"/>
        </a:p>
      </dgm:t>
    </dgm:pt>
    <dgm:pt modelId="{05FCD660-91B0-45FC-8B72-73340BF1A4A3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Layout</a:t>
          </a:r>
          <a:r>
            <a:rPr lang="en-US" dirty="0">
              <a:solidFill>
                <a:srgbClr val="1482AC"/>
              </a:solidFill>
            </a:rPr>
            <a:t>s</a:t>
          </a:r>
        </a:p>
      </dgm:t>
    </dgm:pt>
    <dgm:pt modelId="{56B016D7-7F2C-48D3-9961-FFEEB3AC7D69}" type="parTrans" cxnId="{B2EDC91B-EAA1-4C39-BB4F-44E1C5AFFF70}">
      <dgm:prSet/>
      <dgm:spPr/>
      <dgm:t>
        <a:bodyPr/>
        <a:lstStyle/>
        <a:p>
          <a:endParaRPr lang="en-US"/>
        </a:p>
      </dgm:t>
    </dgm:pt>
    <dgm:pt modelId="{9B1F28DB-1BED-466D-9E39-7A3A779F0C43}" type="sibTrans" cxnId="{B2EDC91B-EAA1-4C39-BB4F-44E1C5AFFF70}">
      <dgm:prSet/>
      <dgm:spPr/>
      <dgm:t>
        <a:bodyPr/>
        <a:lstStyle/>
        <a:p>
          <a:endParaRPr lang="en-US"/>
        </a:p>
      </dgm:t>
    </dgm:pt>
    <dgm:pt modelId="{71AC4333-1770-43BB-8CA8-A8EB5C0F346F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Controls</a:t>
          </a:r>
        </a:p>
      </dgm:t>
    </dgm:pt>
    <dgm:pt modelId="{33100495-BB6B-4111-ACEF-1ADF35C26769}" type="parTrans" cxnId="{E3ADC644-78F1-4BD0-A7C1-CF85D16C7861}">
      <dgm:prSet/>
      <dgm:spPr/>
      <dgm:t>
        <a:bodyPr/>
        <a:lstStyle/>
        <a:p>
          <a:endParaRPr lang="en-US"/>
        </a:p>
      </dgm:t>
    </dgm:pt>
    <dgm:pt modelId="{CFD9E06B-845E-4D5E-9ED6-3462D8BDA2A8}" type="sibTrans" cxnId="{E3ADC644-78F1-4BD0-A7C1-CF85D16C7861}">
      <dgm:prSet/>
      <dgm:spPr/>
      <dgm:t>
        <a:bodyPr/>
        <a:lstStyle/>
        <a:p>
          <a:endParaRPr lang="en-US"/>
        </a:p>
      </dgm:t>
    </dgm:pt>
    <dgm:pt modelId="{9B2FD640-83E7-4FB7-9FE7-31CCC4FAEE2C}" type="pres">
      <dgm:prSet presAssocID="{B1832389-E458-4F5F-A40A-B0991AAA8939}" presName="Name0" presStyleCnt="0">
        <dgm:presLayoutVars>
          <dgm:dir/>
          <dgm:animLvl val="lvl"/>
          <dgm:resizeHandles val="exact"/>
        </dgm:presLayoutVars>
      </dgm:prSet>
      <dgm:spPr/>
    </dgm:pt>
    <dgm:pt modelId="{240F66D7-5F10-4764-A2D8-9F0A4DF88587}" type="pres">
      <dgm:prSet presAssocID="{1215C5B6-A4CB-4892-8198-E9B3C16150E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95F11434-ECEB-4CE0-AEF6-4517C1471E4E}" type="pres">
      <dgm:prSet presAssocID="{F97644A2-064A-4595-B444-818E11066C7E}" presName="parTxOnlySpace" presStyleCnt="0"/>
      <dgm:spPr/>
    </dgm:pt>
    <dgm:pt modelId="{A3E7F7F5-370E-4204-AB71-48FFB923029D}" type="pres">
      <dgm:prSet presAssocID="{60089B74-EF27-4CD6-B3FE-F65CF5F22E9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D8B7F95-3998-4F28-99BA-93801DB933F4}" type="pres">
      <dgm:prSet presAssocID="{E7EA529D-E399-41CB-8295-D6C034021F2D}" presName="parTxOnlySpace" presStyleCnt="0"/>
      <dgm:spPr/>
    </dgm:pt>
    <dgm:pt modelId="{F80FE94B-A2F8-4C46-A1F4-F44CF4574D61}" type="pres">
      <dgm:prSet presAssocID="{EDF2021F-1B3F-4A19-AA65-1D21FB9D52EE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09D697CF-E732-46FF-824B-473468BEB076}" type="pres">
      <dgm:prSet presAssocID="{7EB6EDD5-F6F4-46BA-B94E-529222D877D4}" presName="parTxOnlySpace" presStyleCnt="0"/>
      <dgm:spPr/>
    </dgm:pt>
    <dgm:pt modelId="{51333ADE-49D7-4FA6-8A68-755A4133E1C9}" type="pres">
      <dgm:prSet presAssocID="{05FCD660-91B0-45FC-8B72-73340BF1A4A3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7D0FAE13-1F80-4337-9AEE-FA064AC540FD}" type="pres">
      <dgm:prSet presAssocID="{9B1F28DB-1BED-466D-9E39-7A3A779F0C43}" presName="parTxOnlySpace" presStyleCnt="0"/>
      <dgm:spPr/>
    </dgm:pt>
    <dgm:pt modelId="{D9348225-5FBF-4C07-BDE0-33F6595C7462}" type="pres">
      <dgm:prSet presAssocID="{71AC4333-1770-43BB-8CA8-A8EB5C0F346F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04AC406-4715-4B63-81BD-28560C9F773C}" srcId="{B1832389-E458-4F5F-A40A-B0991AAA8939}" destId="{EDF2021F-1B3F-4A19-AA65-1D21FB9D52EE}" srcOrd="2" destOrd="0" parTransId="{86411FF3-E2AF-4C60-A3E7-9A498CD6404E}" sibTransId="{7EB6EDD5-F6F4-46BA-B94E-529222D877D4}"/>
    <dgm:cxn modelId="{AE074712-0B75-46A2-950A-6405794D30A7}" type="presOf" srcId="{1215C5B6-A4CB-4892-8198-E9B3C16150EA}" destId="{240F66D7-5F10-4764-A2D8-9F0A4DF88587}" srcOrd="0" destOrd="0" presId="urn:microsoft.com/office/officeart/2005/8/layout/chevron1"/>
    <dgm:cxn modelId="{B2EDC91B-EAA1-4C39-BB4F-44E1C5AFFF70}" srcId="{B1832389-E458-4F5F-A40A-B0991AAA8939}" destId="{05FCD660-91B0-45FC-8B72-73340BF1A4A3}" srcOrd="3" destOrd="0" parTransId="{56B016D7-7F2C-48D3-9961-FFEEB3AC7D69}" sibTransId="{9B1F28DB-1BED-466D-9E39-7A3A779F0C43}"/>
    <dgm:cxn modelId="{AE9E032E-24B9-473D-A1F0-A56D8B3C5B3F}" type="presOf" srcId="{05FCD660-91B0-45FC-8B72-73340BF1A4A3}" destId="{51333ADE-49D7-4FA6-8A68-755A4133E1C9}" srcOrd="0" destOrd="0" presId="urn:microsoft.com/office/officeart/2005/8/layout/chevron1"/>
    <dgm:cxn modelId="{AA889544-0F50-40E9-8106-C18F80C58F41}" type="presOf" srcId="{EDF2021F-1B3F-4A19-AA65-1D21FB9D52EE}" destId="{F80FE94B-A2F8-4C46-A1F4-F44CF4574D61}" srcOrd="0" destOrd="0" presId="urn:microsoft.com/office/officeart/2005/8/layout/chevron1"/>
    <dgm:cxn modelId="{E3ADC644-78F1-4BD0-A7C1-CF85D16C7861}" srcId="{B1832389-E458-4F5F-A40A-B0991AAA8939}" destId="{71AC4333-1770-43BB-8CA8-A8EB5C0F346F}" srcOrd="4" destOrd="0" parTransId="{33100495-BB6B-4111-ACEF-1ADF35C26769}" sibTransId="{CFD9E06B-845E-4D5E-9ED6-3462D8BDA2A8}"/>
    <dgm:cxn modelId="{4A1F6E70-B22C-4199-BDFC-48AA7FBDD3B1}" type="presOf" srcId="{60089B74-EF27-4CD6-B3FE-F65CF5F22E9D}" destId="{A3E7F7F5-370E-4204-AB71-48FFB923029D}" srcOrd="0" destOrd="0" presId="urn:microsoft.com/office/officeart/2005/8/layout/chevron1"/>
    <dgm:cxn modelId="{DF97C673-B2B3-4342-B905-D2345DE1CB14}" srcId="{B1832389-E458-4F5F-A40A-B0991AAA8939}" destId="{60089B74-EF27-4CD6-B3FE-F65CF5F22E9D}" srcOrd="1" destOrd="0" parTransId="{9B969074-5295-4508-8E64-2592BA4EB98F}" sibTransId="{E7EA529D-E399-41CB-8295-D6C034021F2D}"/>
    <dgm:cxn modelId="{15F11D75-C42A-477F-820E-5A3121D885A8}" type="presOf" srcId="{B1832389-E458-4F5F-A40A-B0991AAA8939}" destId="{9B2FD640-83E7-4FB7-9FE7-31CCC4FAEE2C}" srcOrd="0" destOrd="0" presId="urn:microsoft.com/office/officeart/2005/8/layout/chevron1"/>
    <dgm:cxn modelId="{09917594-F774-4AE6-B889-F7946147AD95}" srcId="{B1832389-E458-4F5F-A40A-B0991AAA8939}" destId="{1215C5B6-A4CB-4892-8198-E9B3C16150EA}" srcOrd="0" destOrd="0" parTransId="{14537979-0270-4DE2-8440-5A3A2D182D70}" sibTransId="{F97644A2-064A-4595-B444-818E11066C7E}"/>
    <dgm:cxn modelId="{24EDADC6-6C71-4295-AC11-7AC212A6295F}" type="presOf" srcId="{71AC4333-1770-43BB-8CA8-A8EB5C0F346F}" destId="{D9348225-5FBF-4C07-BDE0-33F6595C7462}" srcOrd="0" destOrd="0" presId="urn:microsoft.com/office/officeart/2005/8/layout/chevron1"/>
    <dgm:cxn modelId="{C23663F3-B016-49AE-8F9A-685C21CE7C30}" type="presParOf" srcId="{9B2FD640-83E7-4FB7-9FE7-31CCC4FAEE2C}" destId="{240F66D7-5F10-4764-A2D8-9F0A4DF88587}" srcOrd="0" destOrd="0" presId="urn:microsoft.com/office/officeart/2005/8/layout/chevron1"/>
    <dgm:cxn modelId="{7C1A8A90-B670-462C-99BF-9A748534D42A}" type="presParOf" srcId="{9B2FD640-83E7-4FB7-9FE7-31CCC4FAEE2C}" destId="{95F11434-ECEB-4CE0-AEF6-4517C1471E4E}" srcOrd="1" destOrd="0" presId="urn:microsoft.com/office/officeart/2005/8/layout/chevron1"/>
    <dgm:cxn modelId="{DABBCC9E-B367-49AE-9EDE-1A04640063E7}" type="presParOf" srcId="{9B2FD640-83E7-4FB7-9FE7-31CCC4FAEE2C}" destId="{A3E7F7F5-370E-4204-AB71-48FFB923029D}" srcOrd="2" destOrd="0" presId="urn:microsoft.com/office/officeart/2005/8/layout/chevron1"/>
    <dgm:cxn modelId="{77DC5B7C-BB8C-4B61-94A4-1AFE05E25EE7}" type="presParOf" srcId="{9B2FD640-83E7-4FB7-9FE7-31CCC4FAEE2C}" destId="{7D8B7F95-3998-4F28-99BA-93801DB933F4}" srcOrd="3" destOrd="0" presId="urn:microsoft.com/office/officeart/2005/8/layout/chevron1"/>
    <dgm:cxn modelId="{6E3280FD-440E-44DF-99B2-66CE551B4CC1}" type="presParOf" srcId="{9B2FD640-83E7-4FB7-9FE7-31CCC4FAEE2C}" destId="{F80FE94B-A2F8-4C46-A1F4-F44CF4574D61}" srcOrd="4" destOrd="0" presId="urn:microsoft.com/office/officeart/2005/8/layout/chevron1"/>
    <dgm:cxn modelId="{D3C8D274-A69E-48D3-AAF7-578CB3CE5ACF}" type="presParOf" srcId="{9B2FD640-83E7-4FB7-9FE7-31CCC4FAEE2C}" destId="{09D697CF-E732-46FF-824B-473468BEB076}" srcOrd="5" destOrd="0" presId="urn:microsoft.com/office/officeart/2005/8/layout/chevron1"/>
    <dgm:cxn modelId="{C9A0E0FC-20B1-400E-A8AF-228A5BA2703A}" type="presParOf" srcId="{9B2FD640-83E7-4FB7-9FE7-31CCC4FAEE2C}" destId="{51333ADE-49D7-4FA6-8A68-755A4133E1C9}" srcOrd="6" destOrd="0" presId="urn:microsoft.com/office/officeart/2005/8/layout/chevron1"/>
    <dgm:cxn modelId="{83A8D404-F9C2-49C2-9CD0-D099D7BAB8BF}" type="presParOf" srcId="{9B2FD640-83E7-4FB7-9FE7-31CCC4FAEE2C}" destId="{7D0FAE13-1F80-4337-9AEE-FA064AC540FD}" srcOrd="7" destOrd="0" presId="urn:microsoft.com/office/officeart/2005/8/layout/chevron1"/>
    <dgm:cxn modelId="{B3C98E43-2969-4177-9086-B20A95007316}" type="presParOf" srcId="{9B2FD640-83E7-4FB7-9FE7-31CCC4FAEE2C}" destId="{D9348225-5FBF-4C07-BDE0-33F6595C7462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B1832389-E458-4F5F-A40A-B0991AAA8939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</dgm:pt>
    <dgm:pt modelId="{1215C5B6-A4CB-4892-8198-E9B3C16150EA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Introduction</a:t>
          </a:r>
        </a:p>
      </dgm:t>
    </dgm:pt>
    <dgm:pt modelId="{14537979-0270-4DE2-8440-5A3A2D182D70}" type="parTrans" cxnId="{09917594-F774-4AE6-B889-F7946147AD95}">
      <dgm:prSet/>
      <dgm:spPr/>
      <dgm:t>
        <a:bodyPr/>
        <a:lstStyle/>
        <a:p>
          <a:endParaRPr lang="en-US"/>
        </a:p>
      </dgm:t>
    </dgm:pt>
    <dgm:pt modelId="{F97644A2-064A-4595-B444-818E11066C7E}" type="sibTrans" cxnId="{09917594-F774-4AE6-B889-F7946147AD95}">
      <dgm:prSet/>
      <dgm:spPr/>
      <dgm:t>
        <a:bodyPr/>
        <a:lstStyle/>
        <a:p>
          <a:endParaRPr lang="en-US"/>
        </a:p>
      </dgm:t>
    </dgm:pt>
    <dgm:pt modelId="{60089B74-EF27-4CD6-B3FE-F65CF5F22E9D}">
      <dgm:prSet phldrT="[Text]"/>
      <dgm:spPr>
        <a:solidFill>
          <a:srgbClr val="FFFFFF"/>
        </a:solidFill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.NET MAUI</a:t>
          </a:r>
        </a:p>
      </dgm:t>
    </dgm:pt>
    <dgm:pt modelId="{9B969074-5295-4508-8E64-2592BA4EB98F}" type="parTrans" cxnId="{DF97C673-B2B3-4342-B905-D2345DE1CB14}">
      <dgm:prSet/>
      <dgm:spPr/>
      <dgm:t>
        <a:bodyPr/>
        <a:lstStyle/>
        <a:p>
          <a:endParaRPr lang="en-US"/>
        </a:p>
      </dgm:t>
    </dgm:pt>
    <dgm:pt modelId="{E7EA529D-E399-41CB-8295-D6C034021F2D}" type="sibTrans" cxnId="{DF97C673-B2B3-4342-B905-D2345DE1CB14}">
      <dgm:prSet/>
      <dgm:spPr/>
      <dgm:t>
        <a:bodyPr/>
        <a:lstStyle/>
        <a:p>
          <a:endParaRPr lang="en-US"/>
        </a:p>
      </dgm:t>
    </dgm:pt>
    <dgm:pt modelId="{EDF2021F-1B3F-4A19-AA65-1D21FB9D52EE}">
      <dgm:prSet phldrT="[Text]"/>
      <dgm:spPr>
        <a:solidFill>
          <a:srgbClr val="FFFFFF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Setup</a:t>
          </a:r>
          <a:endParaRPr lang="en-US" dirty="0">
            <a:solidFill>
              <a:srgbClr val="1482AC"/>
            </a:solidFill>
          </a:endParaRPr>
        </a:p>
      </dgm:t>
    </dgm:pt>
    <dgm:pt modelId="{86411FF3-E2AF-4C60-A3E7-9A498CD6404E}" type="parTrans" cxnId="{604AC406-4715-4B63-81BD-28560C9F773C}">
      <dgm:prSet/>
      <dgm:spPr/>
      <dgm:t>
        <a:bodyPr/>
        <a:lstStyle/>
        <a:p>
          <a:endParaRPr lang="en-US"/>
        </a:p>
      </dgm:t>
    </dgm:pt>
    <dgm:pt modelId="{7EB6EDD5-F6F4-46BA-B94E-529222D877D4}" type="sibTrans" cxnId="{604AC406-4715-4B63-81BD-28560C9F773C}">
      <dgm:prSet/>
      <dgm:spPr/>
      <dgm:t>
        <a:bodyPr/>
        <a:lstStyle/>
        <a:p>
          <a:endParaRPr lang="en-US"/>
        </a:p>
      </dgm:t>
    </dgm:pt>
    <dgm:pt modelId="{05FCD660-91B0-45FC-8B72-73340BF1A4A3}">
      <dgm:prSet phldrT="[Text]"/>
      <dgm:spPr>
        <a:solidFill>
          <a:srgbClr val="1482AC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chemeClr val="bg1"/>
              </a:solidFill>
            </a:rPr>
            <a:t>Layout</a:t>
          </a:r>
          <a:r>
            <a:rPr lang="en-US" dirty="0">
              <a:solidFill>
                <a:schemeClr val="bg1"/>
              </a:solidFill>
            </a:rPr>
            <a:t>s</a:t>
          </a:r>
        </a:p>
      </dgm:t>
    </dgm:pt>
    <dgm:pt modelId="{56B016D7-7F2C-48D3-9961-FFEEB3AC7D69}" type="parTrans" cxnId="{B2EDC91B-EAA1-4C39-BB4F-44E1C5AFFF70}">
      <dgm:prSet/>
      <dgm:spPr/>
      <dgm:t>
        <a:bodyPr/>
        <a:lstStyle/>
        <a:p>
          <a:endParaRPr lang="en-US"/>
        </a:p>
      </dgm:t>
    </dgm:pt>
    <dgm:pt modelId="{9B1F28DB-1BED-466D-9E39-7A3A779F0C43}" type="sibTrans" cxnId="{B2EDC91B-EAA1-4C39-BB4F-44E1C5AFFF70}">
      <dgm:prSet/>
      <dgm:spPr/>
      <dgm:t>
        <a:bodyPr/>
        <a:lstStyle/>
        <a:p>
          <a:endParaRPr lang="en-US"/>
        </a:p>
      </dgm:t>
    </dgm:pt>
    <dgm:pt modelId="{71AC4333-1770-43BB-8CA8-A8EB5C0F346F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Controls</a:t>
          </a:r>
        </a:p>
      </dgm:t>
    </dgm:pt>
    <dgm:pt modelId="{33100495-BB6B-4111-ACEF-1ADF35C26769}" type="parTrans" cxnId="{E3ADC644-78F1-4BD0-A7C1-CF85D16C7861}">
      <dgm:prSet/>
      <dgm:spPr/>
      <dgm:t>
        <a:bodyPr/>
        <a:lstStyle/>
        <a:p>
          <a:endParaRPr lang="en-US"/>
        </a:p>
      </dgm:t>
    </dgm:pt>
    <dgm:pt modelId="{CFD9E06B-845E-4D5E-9ED6-3462D8BDA2A8}" type="sibTrans" cxnId="{E3ADC644-78F1-4BD0-A7C1-CF85D16C7861}">
      <dgm:prSet/>
      <dgm:spPr/>
      <dgm:t>
        <a:bodyPr/>
        <a:lstStyle/>
        <a:p>
          <a:endParaRPr lang="en-US"/>
        </a:p>
      </dgm:t>
    </dgm:pt>
    <dgm:pt modelId="{9B2FD640-83E7-4FB7-9FE7-31CCC4FAEE2C}" type="pres">
      <dgm:prSet presAssocID="{B1832389-E458-4F5F-A40A-B0991AAA8939}" presName="Name0" presStyleCnt="0">
        <dgm:presLayoutVars>
          <dgm:dir/>
          <dgm:animLvl val="lvl"/>
          <dgm:resizeHandles val="exact"/>
        </dgm:presLayoutVars>
      </dgm:prSet>
      <dgm:spPr/>
    </dgm:pt>
    <dgm:pt modelId="{240F66D7-5F10-4764-A2D8-9F0A4DF88587}" type="pres">
      <dgm:prSet presAssocID="{1215C5B6-A4CB-4892-8198-E9B3C16150E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95F11434-ECEB-4CE0-AEF6-4517C1471E4E}" type="pres">
      <dgm:prSet presAssocID="{F97644A2-064A-4595-B444-818E11066C7E}" presName="parTxOnlySpace" presStyleCnt="0"/>
      <dgm:spPr/>
    </dgm:pt>
    <dgm:pt modelId="{A3E7F7F5-370E-4204-AB71-48FFB923029D}" type="pres">
      <dgm:prSet presAssocID="{60089B74-EF27-4CD6-B3FE-F65CF5F22E9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D8B7F95-3998-4F28-99BA-93801DB933F4}" type="pres">
      <dgm:prSet presAssocID="{E7EA529D-E399-41CB-8295-D6C034021F2D}" presName="parTxOnlySpace" presStyleCnt="0"/>
      <dgm:spPr/>
    </dgm:pt>
    <dgm:pt modelId="{F80FE94B-A2F8-4C46-A1F4-F44CF4574D61}" type="pres">
      <dgm:prSet presAssocID="{EDF2021F-1B3F-4A19-AA65-1D21FB9D52EE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09D697CF-E732-46FF-824B-473468BEB076}" type="pres">
      <dgm:prSet presAssocID="{7EB6EDD5-F6F4-46BA-B94E-529222D877D4}" presName="parTxOnlySpace" presStyleCnt="0"/>
      <dgm:spPr/>
    </dgm:pt>
    <dgm:pt modelId="{51333ADE-49D7-4FA6-8A68-755A4133E1C9}" type="pres">
      <dgm:prSet presAssocID="{05FCD660-91B0-45FC-8B72-73340BF1A4A3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7D0FAE13-1F80-4337-9AEE-FA064AC540FD}" type="pres">
      <dgm:prSet presAssocID="{9B1F28DB-1BED-466D-9E39-7A3A779F0C43}" presName="parTxOnlySpace" presStyleCnt="0"/>
      <dgm:spPr/>
    </dgm:pt>
    <dgm:pt modelId="{D9348225-5FBF-4C07-BDE0-33F6595C7462}" type="pres">
      <dgm:prSet presAssocID="{71AC4333-1770-43BB-8CA8-A8EB5C0F346F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04AC406-4715-4B63-81BD-28560C9F773C}" srcId="{B1832389-E458-4F5F-A40A-B0991AAA8939}" destId="{EDF2021F-1B3F-4A19-AA65-1D21FB9D52EE}" srcOrd="2" destOrd="0" parTransId="{86411FF3-E2AF-4C60-A3E7-9A498CD6404E}" sibTransId="{7EB6EDD5-F6F4-46BA-B94E-529222D877D4}"/>
    <dgm:cxn modelId="{AE074712-0B75-46A2-950A-6405794D30A7}" type="presOf" srcId="{1215C5B6-A4CB-4892-8198-E9B3C16150EA}" destId="{240F66D7-5F10-4764-A2D8-9F0A4DF88587}" srcOrd="0" destOrd="0" presId="urn:microsoft.com/office/officeart/2005/8/layout/chevron1"/>
    <dgm:cxn modelId="{B2EDC91B-EAA1-4C39-BB4F-44E1C5AFFF70}" srcId="{B1832389-E458-4F5F-A40A-B0991AAA8939}" destId="{05FCD660-91B0-45FC-8B72-73340BF1A4A3}" srcOrd="3" destOrd="0" parTransId="{56B016D7-7F2C-48D3-9961-FFEEB3AC7D69}" sibTransId="{9B1F28DB-1BED-466D-9E39-7A3A779F0C43}"/>
    <dgm:cxn modelId="{AE9E032E-24B9-473D-A1F0-A56D8B3C5B3F}" type="presOf" srcId="{05FCD660-91B0-45FC-8B72-73340BF1A4A3}" destId="{51333ADE-49D7-4FA6-8A68-755A4133E1C9}" srcOrd="0" destOrd="0" presId="urn:microsoft.com/office/officeart/2005/8/layout/chevron1"/>
    <dgm:cxn modelId="{AA889544-0F50-40E9-8106-C18F80C58F41}" type="presOf" srcId="{EDF2021F-1B3F-4A19-AA65-1D21FB9D52EE}" destId="{F80FE94B-A2F8-4C46-A1F4-F44CF4574D61}" srcOrd="0" destOrd="0" presId="urn:microsoft.com/office/officeart/2005/8/layout/chevron1"/>
    <dgm:cxn modelId="{E3ADC644-78F1-4BD0-A7C1-CF85D16C7861}" srcId="{B1832389-E458-4F5F-A40A-B0991AAA8939}" destId="{71AC4333-1770-43BB-8CA8-A8EB5C0F346F}" srcOrd="4" destOrd="0" parTransId="{33100495-BB6B-4111-ACEF-1ADF35C26769}" sibTransId="{CFD9E06B-845E-4D5E-9ED6-3462D8BDA2A8}"/>
    <dgm:cxn modelId="{4A1F6E70-B22C-4199-BDFC-48AA7FBDD3B1}" type="presOf" srcId="{60089B74-EF27-4CD6-B3FE-F65CF5F22E9D}" destId="{A3E7F7F5-370E-4204-AB71-48FFB923029D}" srcOrd="0" destOrd="0" presId="urn:microsoft.com/office/officeart/2005/8/layout/chevron1"/>
    <dgm:cxn modelId="{DF97C673-B2B3-4342-B905-D2345DE1CB14}" srcId="{B1832389-E458-4F5F-A40A-B0991AAA8939}" destId="{60089B74-EF27-4CD6-B3FE-F65CF5F22E9D}" srcOrd="1" destOrd="0" parTransId="{9B969074-5295-4508-8E64-2592BA4EB98F}" sibTransId="{E7EA529D-E399-41CB-8295-D6C034021F2D}"/>
    <dgm:cxn modelId="{15F11D75-C42A-477F-820E-5A3121D885A8}" type="presOf" srcId="{B1832389-E458-4F5F-A40A-B0991AAA8939}" destId="{9B2FD640-83E7-4FB7-9FE7-31CCC4FAEE2C}" srcOrd="0" destOrd="0" presId="urn:microsoft.com/office/officeart/2005/8/layout/chevron1"/>
    <dgm:cxn modelId="{09917594-F774-4AE6-B889-F7946147AD95}" srcId="{B1832389-E458-4F5F-A40A-B0991AAA8939}" destId="{1215C5B6-A4CB-4892-8198-E9B3C16150EA}" srcOrd="0" destOrd="0" parTransId="{14537979-0270-4DE2-8440-5A3A2D182D70}" sibTransId="{F97644A2-064A-4595-B444-818E11066C7E}"/>
    <dgm:cxn modelId="{24EDADC6-6C71-4295-AC11-7AC212A6295F}" type="presOf" srcId="{71AC4333-1770-43BB-8CA8-A8EB5C0F346F}" destId="{D9348225-5FBF-4C07-BDE0-33F6595C7462}" srcOrd="0" destOrd="0" presId="urn:microsoft.com/office/officeart/2005/8/layout/chevron1"/>
    <dgm:cxn modelId="{C23663F3-B016-49AE-8F9A-685C21CE7C30}" type="presParOf" srcId="{9B2FD640-83E7-4FB7-9FE7-31CCC4FAEE2C}" destId="{240F66D7-5F10-4764-A2D8-9F0A4DF88587}" srcOrd="0" destOrd="0" presId="urn:microsoft.com/office/officeart/2005/8/layout/chevron1"/>
    <dgm:cxn modelId="{7C1A8A90-B670-462C-99BF-9A748534D42A}" type="presParOf" srcId="{9B2FD640-83E7-4FB7-9FE7-31CCC4FAEE2C}" destId="{95F11434-ECEB-4CE0-AEF6-4517C1471E4E}" srcOrd="1" destOrd="0" presId="urn:microsoft.com/office/officeart/2005/8/layout/chevron1"/>
    <dgm:cxn modelId="{DABBCC9E-B367-49AE-9EDE-1A04640063E7}" type="presParOf" srcId="{9B2FD640-83E7-4FB7-9FE7-31CCC4FAEE2C}" destId="{A3E7F7F5-370E-4204-AB71-48FFB923029D}" srcOrd="2" destOrd="0" presId="urn:microsoft.com/office/officeart/2005/8/layout/chevron1"/>
    <dgm:cxn modelId="{77DC5B7C-BB8C-4B61-94A4-1AFE05E25EE7}" type="presParOf" srcId="{9B2FD640-83E7-4FB7-9FE7-31CCC4FAEE2C}" destId="{7D8B7F95-3998-4F28-99BA-93801DB933F4}" srcOrd="3" destOrd="0" presId="urn:microsoft.com/office/officeart/2005/8/layout/chevron1"/>
    <dgm:cxn modelId="{6E3280FD-440E-44DF-99B2-66CE551B4CC1}" type="presParOf" srcId="{9B2FD640-83E7-4FB7-9FE7-31CCC4FAEE2C}" destId="{F80FE94B-A2F8-4C46-A1F4-F44CF4574D61}" srcOrd="4" destOrd="0" presId="urn:microsoft.com/office/officeart/2005/8/layout/chevron1"/>
    <dgm:cxn modelId="{D3C8D274-A69E-48D3-AAF7-578CB3CE5ACF}" type="presParOf" srcId="{9B2FD640-83E7-4FB7-9FE7-31CCC4FAEE2C}" destId="{09D697CF-E732-46FF-824B-473468BEB076}" srcOrd="5" destOrd="0" presId="urn:microsoft.com/office/officeart/2005/8/layout/chevron1"/>
    <dgm:cxn modelId="{C9A0E0FC-20B1-400E-A8AF-228A5BA2703A}" type="presParOf" srcId="{9B2FD640-83E7-4FB7-9FE7-31CCC4FAEE2C}" destId="{51333ADE-49D7-4FA6-8A68-755A4133E1C9}" srcOrd="6" destOrd="0" presId="urn:microsoft.com/office/officeart/2005/8/layout/chevron1"/>
    <dgm:cxn modelId="{83A8D404-F9C2-49C2-9CD0-D099D7BAB8BF}" type="presParOf" srcId="{9B2FD640-83E7-4FB7-9FE7-31CCC4FAEE2C}" destId="{7D0FAE13-1F80-4337-9AEE-FA064AC540FD}" srcOrd="7" destOrd="0" presId="urn:microsoft.com/office/officeart/2005/8/layout/chevron1"/>
    <dgm:cxn modelId="{B3C98E43-2969-4177-9086-B20A95007316}" type="presParOf" srcId="{9B2FD640-83E7-4FB7-9FE7-31CCC4FAEE2C}" destId="{D9348225-5FBF-4C07-BDE0-33F6595C7462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B1832389-E458-4F5F-A40A-B0991AAA8939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</dgm:pt>
    <dgm:pt modelId="{1215C5B6-A4CB-4892-8198-E9B3C16150EA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Introduction</a:t>
          </a:r>
        </a:p>
      </dgm:t>
    </dgm:pt>
    <dgm:pt modelId="{14537979-0270-4DE2-8440-5A3A2D182D70}" type="parTrans" cxnId="{09917594-F774-4AE6-B889-F7946147AD95}">
      <dgm:prSet/>
      <dgm:spPr/>
      <dgm:t>
        <a:bodyPr/>
        <a:lstStyle/>
        <a:p>
          <a:endParaRPr lang="en-US"/>
        </a:p>
      </dgm:t>
    </dgm:pt>
    <dgm:pt modelId="{F97644A2-064A-4595-B444-818E11066C7E}" type="sibTrans" cxnId="{09917594-F774-4AE6-B889-F7946147AD95}">
      <dgm:prSet/>
      <dgm:spPr/>
      <dgm:t>
        <a:bodyPr/>
        <a:lstStyle/>
        <a:p>
          <a:endParaRPr lang="en-US"/>
        </a:p>
      </dgm:t>
    </dgm:pt>
    <dgm:pt modelId="{60089B74-EF27-4CD6-B3FE-F65CF5F22E9D}">
      <dgm:prSet phldrT="[Text]"/>
      <dgm:spPr>
        <a:solidFill>
          <a:srgbClr val="FFFFFF"/>
        </a:solidFill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.NET MAUI</a:t>
          </a:r>
        </a:p>
      </dgm:t>
    </dgm:pt>
    <dgm:pt modelId="{9B969074-5295-4508-8E64-2592BA4EB98F}" type="parTrans" cxnId="{DF97C673-B2B3-4342-B905-D2345DE1CB14}">
      <dgm:prSet/>
      <dgm:spPr/>
      <dgm:t>
        <a:bodyPr/>
        <a:lstStyle/>
        <a:p>
          <a:endParaRPr lang="en-US"/>
        </a:p>
      </dgm:t>
    </dgm:pt>
    <dgm:pt modelId="{E7EA529D-E399-41CB-8295-D6C034021F2D}" type="sibTrans" cxnId="{DF97C673-B2B3-4342-B905-D2345DE1CB14}">
      <dgm:prSet/>
      <dgm:spPr/>
      <dgm:t>
        <a:bodyPr/>
        <a:lstStyle/>
        <a:p>
          <a:endParaRPr lang="en-US"/>
        </a:p>
      </dgm:t>
    </dgm:pt>
    <dgm:pt modelId="{EDF2021F-1B3F-4A19-AA65-1D21FB9D52EE}">
      <dgm:prSet phldrT="[Text]"/>
      <dgm:spPr>
        <a:solidFill>
          <a:srgbClr val="FFFFFF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Setup</a:t>
          </a:r>
          <a:endParaRPr lang="en-US" dirty="0">
            <a:solidFill>
              <a:srgbClr val="1482AC"/>
            </a:solidFill>
          </a:endParaRPr>
        </a:p>
      </dgm:t>
    </dgm:pt>
    <dgm:pt modelId="{86411FF3-E2AF-4C60-A3E7-9A498CD6404E}" type="parTrans" cxnId="{604AC406-4715-4B63-81BD-28560C9F773C}">
      <dgm:prSet/>
      <dgm:spPr/>
      <dgm:t>
        <a:bodyPr/>
        <a:lstStyle/>
        <a:p>
          <a:endParaRPr lang="en-US"/>
        </a:p>
      </dgm:t>
    </dgm:pt>
    <dgm:pt modelId="{7EB6EDD5-F6F4-46BA-B94E-529222D877D4}" type="sibTrans" cxnId="{604AC406-4715-4B63-81BD-28560C9F773C}">
      <dgm:prSet/>
      <dgm:spPr/>
      <dgm:t>
        <a:bodyPr/>
        <a:lstStyle/>
        <a:p>
          <a:endParaRPr lang="en-US"/>
        </a:p>
      </dgm:t>
    </dgm:pt>
    <dgm:pt modelId="{05FCD660-91B0-45FC-8B72-73340BF1A4A3}">
      <dgm:prSet phldrT="[Text]"/>
      <dgm:spPr>
        <a:solidFill>
          <a:srgbClr val="1482AC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chemeClr val="bg1"/>
              </a:solidFill>
            </a:rPr>
            <a:t>Layout</a:t>
          </a:r>
          <a:r>
            <a:rPr lang="en-US" dirty="0">
              <a:solidFill>
                <a:schemeClr val="bg1"/>
              </a:solidFill>
            </a:rPr>
            <a:t>s</a:t>
          </a:r>
        </a:p>
      </dgm:t>
    </dgm:pt>
    <dgm:pt modelId="{56B016D7-7F2C-48D3-9961-FFEEB3AC7D69}" type="parTrans" cxnId="{B2EDC91B-EAA1-4C39-BB4F-44E1C5AFFF70}">
      <dgm:prSet/>
      <dgm:spPr/>
      <dgm:t>
        <a:bodyPr/>
        <a:lstStyle/>
        <a:p>
          <a:endParaRPr lang="en-US"/>
        </a:p>
      </dgm:t>
    </dgm:pt>
    <dgm:pt modelId="{9B1F28DB-1BED-466D-9E39-7A3A779F0C43}" type="sibTrans" cxnId="{B2EDC91B-EAA1-4C39-BB4F-44E1C5AFFF70}">
      <dgm:prSet/>
      <dgm:spPr/>
      <dgm:t>
        <a:bodyPr/>
        <a:lstStyle/>
        <a:p>
          <a:endParaRPr lang="en-US"/>
        </a:p>
      </dgm:t>
    </dgm:pt>
    <dgm:pt modelId="{71AC4333-1770-43BB-8CA8-A8EB5C0F346F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Controls</a:t>
          </a:r>
        </a:p>
      </dgm:t>
    </dgm:pt>
    <dgm:pt modelId="{33100495-BB6B-4111-ACEF-1ADF35C26769}" type="parTrans" cxnId="{E3ADC644-78F1-4BD0-A7C1-CF85D16C7861}">
      <dgm:prSet/>
      <dgm:spPr/>
      <dgm:t>
        <a:bodyPr/>
        <a:lstStyle/>
        <a:p>
          <a:endParaRPr lang="en-US"/>
        </a:p>
      </dgm:t>
    </dgm:pt>
    <dgm:pt modelId="{CFD9E06B-845E-4D5E-9ED6-3462D8BDA2A8}" type="sibTrans" cxnId="{E3ADC644-78F1-4BD0-A7C1-CF85D16C7861}">
      <dgm:prSet/>
      <dgm:spPr/>
      <dgm:t>
        <a:bodyPr/>
        <a:lstStyle/>
        <a:p>
          <a:endParaRPr lang="en-US"/>
        </a:p>
      </dgm:t>
    </dgm:pt>
    <dgm:pt modelId="{9B2FD640-83E7-4FB7-9FE7-31CCC4FAEE2C}" type="pres">
      <dgm:prSet presAssocID="{B1832389-E458-4F5F-A40A-B0991AAA8939}" presName="Name0" presStyleCnt="0">
        <dgm:presLayoutVars>
          <dgm:dir/>
          <dgm:animLvl val="lvl"/>
          <dgm:resizeHandles val="exact"/>
        </dgm:presLayoutVars>
      </dgm:prSet>
      <dgm:spPr/>
    </dgm:pt>
    <dgm:pt modelId="{240F66D7-5F10-4764-A2D8-9F0A4DF88587}" type="pres">
      <dgm:prSet presAssocID="{1215C5B6-A4CB-4892-8198-E9B3C16150E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95F11434-ECEB-4CE0-AEF6-4517C1471E4E}" type="pres">
      <dgm:prSet presAssocID="{F97644A2-064A-4595-B444-818E11066C7E}" presName="parTxOnlySpace" presStyleCnt="0"/>
      <dgm:spPr/>
    </dgm:pt>
    <dgm:pt modelId="{A3E7F7F5-370E-4204-AB71-48FFB923029D}" type="pres">
      <dgm:prSet presAssocID="{60089B74-EF27-4CD6-B3FE-F65CF5F22E9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D8B7F95-3998-4F28-99BA-93801DB933F4}" type="pres">
      <dgm:prSet presAssocID="{E7EA529D-E399-41CB-8295-D6C034021F2D}" presName="parTxOnlySpace" presStyleCnt="0"/>
      <dgm:spPr/>
    </dgm:pt>
    <dgm:pt modelId="{F80FE94B-A2F8-4C46-A1F4-F44CF4574D61}" type="pres">
      <dgm:prSet presAssocID="{EDF2021F-1B3F-4A19-AA65-1D21FB9D52EE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09D697CF-E732-46FF-824B-473468BEB076}" type="pres">
      <dgm:prSet presAssocID="{7EB6EDD5-F6F4-46BA-B94E-529222D877D4}" presName="parTxOnlySpace" presStyleCnt="0"/>
      <dgm:spPr/>
    </dgm:pt>
    <dgm:pt modelId="{51333ADE-49D7-4FA6-8A68-755A4133E1C9}" type="pres">
      <dgm:prSet presAssocID="{05FCD660-91B0-45FC-8B72-73340BF1A4A3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7D0FAE13-1F80-4337-9AEE-FA064AC540FD}" type="pres">
      <dgm:prSet presAssocID="{9B1F28DB-1BED-466D-9E39-7A3A779F0C43}" presName="parTxOnlySpace" presStyleCnt="0"/>
      <dgm:spPr/>
    </dgm:pt>
    <dgm:pt modelId="{D9348225-5FBF-4C07-BDE0-33F6595C7462}" type="pres">
      <dgm:prSet presAssocID="{71AC4333-1770-43BB-8CA8-A8EB5C0F346F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04AC406-4715-4B63-81BD-28560C9F773C}" srcId="{B1832389-E458-4F5F-A40A-B0991AAA8939}" destId="{EDF2021F-1B3F-4A19-AA65-1D21FB9D52EE}" srcOrd="2" destOrd="0" parTransId="{86411FF3-E2AF-4C60-A3E7-9A498CD6404E}" sibTransId="{7EB6EDD5-F6F4-46BA-B94E-529222D877D4}"/>
    <dgm:cxn modelId="{AE074712-0B75-46A2-950A-6405794D30A7}" type="presOf" srcId="{1215C5B6-A4CB-4892-8198-E9B3C16150EA}" destId="{240F66D7-5F10-4764-A2D8-9F0A4DF88587}" srcOrd="0" destOrd="0" presId="urn:microsoft.com/office/officeart/2005/8/layout/chevron1"/>
    <dgm:cxn modelId="{B2EDC91B-EAA1-4C39-BB4F-44E1C5AFFF70}" srcId="{B1832389-E458-4F5F-A40A-B0991AAA8939}" destId="{05FCD660-91B0-45FC-8B72-73340BF1A4A3}" srcOrd="3" destOrd="0" parTransId="{56B016D7-7F2C-48D3-9961-FFEEB3AC7D69}" sibTransId="{9B1F28DB-1BED-466D-9E39-7A3A779F0C43}"/>
    <dgm:cxn modelId="{AE9E032E-24B9-473D-A1F0-A56D8B3C5B3F}" type="presOf" srcId="{05FCD660-91B0-45FC-8B72-73340BF1A4A3}" destId="{51333ADE-49D7-4FA6-8A68-755A4133E1C9}" srcOrd="0" destOrd="0" presId="urn:microsoft.com/office/officeart/2005/8/layout/chevron1"/>
    <dgm:cxn modelId="{AA889544-0F50-40E9-8106-C18F80C58F41}" type="presOf" srcId="{EDF2021F-1B3F-4A19-AA65-1D21FB9D52EE}" destId="{F80FE94B-A2F8-4C46-A1F4-F44CF4574D61}" srcOrd="0" destOrd="0" presId="urn:microsoft.com/office/officeart/2005/8/layout/chevron1"/>
    <dgm:cxn modelId="{E3ADC644-78F1-4BD0-A7C1-CF85D16C7861}" srcId="{B1832389-E458-4F5F-A40A-B0991AAA8939}" destId="{71AC4333-1770-43BB-8CA8-A8EB5C0F346F}" srcOrd="4" destOrd="0" parTransId="{33100495-BB6B-4111-ACEF-1ADF35C26769}" sibTransId="{CFD9E06B-845E-4D5E-9ED6-3462D8BDA2A8}"/>
    <dgm:cxn modelId="{4A1F6E70-B22C-4199-BDFC-48AA7FBDD3B1}" type="presOf" srcId="{60089B74-EF27-4CD6-B3FE-F65CF5F22E9D}" destId="{A3E7F7F5-370E-4204-AB71-48FFB923029D}" srcOrd="0" destOrd="0" presId="urn:microsoft.com/office/officeart/2005/8/layout/chevron1"/>
    <dgm:cxn modelId="{DF97C673-B2B3-4342-B905-D2345DE1CB14}" srcId="{B1832389-E458-4F5F-A40A-B0991AAA8939}" destId="{60089B74-EF27-4CD6-B3FE-F65CF5F22E9D}" srcOrd="1" destOrd="0" parTransId="{9B969074-5295-4508-8E64-2592BA4EB98F}" sibTransId="{E7EA529D-E399-41CB-8295-D6C034021F2D}"/>
    <dgm:cxn modelId="{15F11D75-C42A-477F-820E-5A3121D885A8}" type="presOf" srcId="{B1832389-E458-4F5F-A40A-B0991AAA8939}" destId="{9B2FD640-83E7-4FB7-9FE7-31CCC4FAEE2C}" srcOrd="0" destOrd="0" presId="urn:microsoft.com/office/officeart/2005/8/layout/chevron1"/>
    <dgm:cxn modelId="{09917594-F774-4AE6-B889-F7946147AD95}" srcId="{B1832389-E458-4F5F-A40A-B0991AAA8939}" destId="{1215C5B6-A4CB-4892-8198-E9B3C16150EA}" srcOrd="0" destOrd="0" parTransId="{14537979-0270-4DE2-8440-5A3A2D182D70}" sibTransId="{F97644A2-064A-4595-B444-818E11066C7E}"/>
    <dgm:cxn modelId="{24EDADC6-6C71-4295-AC11-7AC212A6295F}" type="presOf" srcId="{71AC4333-1770-43BB-8CA8-A8EB5C0F346F}" destId="{D9348225-5FBF-4C07-BDE0-33F6595C7462}" srcOrd="0" destOrd="0" presId="urn:microsoft.com/office/officeart/2005/8/layout/chevron1"/>
    <dgm:cxn modelId="{C23663F3-B016-49AE-8F9A-685C21CE7C30}" type="presParOf" srcId="{9B2FD640-83E7-4FB7-9FE7-31CCC4FAEE2C}" destId="{240F66D7-5F10-4764-A2D8-9F0A4DF88587}" srcOrd="0" destOrd="0" presId="urn:microsoft.com/office/officeart/2005/8/layout/chevron1"/>
    <dgm:cxn modelId="{7C1A8A90-B670-462C-99BF-9A748534D42A}" type="presParOf" srcId="{9B2FD640-83E7-4FB7-9FE7-31CCC4FAEE2C}" destId="{95F11434-ECEB-4CE0-AEF6-4517C1471E4E}" srcOrd="1" destOrd="0" presId="urn:microsoft.com/office/officeart/2005/8/layout/chevron1"/>
    <dgm:cxn modelId="{DABBCC9E-B367-49AE-9EDE-1A04640063E7}" type="presParOf" srcId="{9B2FD640-83E7-4FB7-9FE7-31CCC4FAEE2C}" destId="{A3E7F7F5-370E-4204-AB71-48FFB923029D}" srcOrd="2" destOrd="0" presId="urn:microsoft.com/office/officeart/2005/8/layout/chevron1"/>
    <dgm:cxn modelId="{77DC5B7C-BB8C-4B61-94A4-1AFE05E25EE7}" type="presParOf" srcId="{9B2FD640-83E7-4FB7-9FE7-31CCC4FAEE2C}" destId="{7D8B7F95-3998-4F28-99BA-93801DB933F4}" srcOrd="3" destOrd="0" presId="urn:microsoft.com/office/officeart/2005/8/layout/chevron1"/>
    <dgm:cxn modelId="{6E3280FD-440E-44DF-99B2-66CE551B4CC1}" type="presParOf" srcId="{9B2FD640-83E7-4FB7-9FE7-31CCC4FAEE2C}" destId="{F80FE94B-A2F8-4C46-A1F4-F44CF4574D61}" srcOrd="4" destOrd="0" presId="urn:microsoft.com/office/officeart/2005/8/layout/chevron1"/>
    <dgm:cxn modelId="{D3C8D274-A69E-48D3-AAF7-578CB3CE5ACF}" type="presParOf" srcId="{9B2FD640-83E7-4FB7-9FE7-31CCC4FAEE2C}" destId="{09D697CF-E732-46FF-824B-473468BEB076}" srcOrd="5" destOrd="0" presId="urn:microsoft.com/office/officeart/2005/8/layout/chevron1"/>
    <dgm:cxn modelId="{C9A0E0FC-20B1-400E-A8AF-228A5BA2703A}" type="presParOf" srcId="{9B2FD640-83E7-4FB7-9FE7-31CCC4FAEE2C}" destId="{51333ADE-49D7-4FA6-8A68-755A4133E1C9}" srcOrd="6" destOrd="0" presId="urn:microsoft.com/office/officeart/2005/8/layout/chevron1"/>
    <dgm:cxn modelId="{83A8D404-F9C2-49C2-9CD0-D099D7BAB8BF}" type="presParOf" srcId="{9B2FD640-83E7-4FB7-9FE7-31CCC4FAEE2C}" destId="{7D0FAE13-1F80-4337-9AEE-FA064AC540FD}" srcOrd="7" destOrd="0" presId="urn:microsoft.com/office/officeart/2005/8/layout/chevron1"/>
    <dgm:cxn modelId="{B3C98E43-2969-4177-9086-B20A95007316}" type="presParOf" srcId="{9B2FD640-83E7-4FB7-9FE7-31CCC4FAEE2C}" destId="{D9348225-5FBF-4C07-BDE0-33F6595C7462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B1832389-E458-4F5F-A40A-B0991AAA8939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</dgm:pt>
    <dgm:pt modelId="{1215C5B6-A4CB-4892-8198-E9B3C16150EA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Introduction</a:t>
          </a:r>
        </a:p>
      </dgm:t>
    </dgm:pt>
    <dgm:pt modelId="{14537979-0270-4DE2-8440-5A3A2D182D70}" type="parTrans" cxnId="{09917594-F774-4AE6-B889-F7946147AD95}">
      <dgm:prSet/>
      <dgm:spPr/>
      <dgm:t>
        <a:bodyPr/>
        <a:lstStyle/>
        <a:p>
          <a:endParaRPr lang="en-US"/>
        </a:p>
      </dgm:t>
    </dgm:pt>
    <dgm:pt modelId="{F97644A2-064A-4595-B444-818E11066C7E}" type="sibTrans" cxnId="{09917594-F774-4AE6-B889-F7946147AD95}">
      <dgm:prSet/>
      <dgm:spPr/>
      <dgm:t>
        <a:bodyPr/>
        <a:lstStyle/>
        <a:p>
          <a:endParaRPr lang="en-US"/>
        </a:p>
      </dgm:t>
    </dgm:pt>
    <dgm:pt modelId="{60089B74-EF27-4CD6-B3FE-F65CF5F22E9D}">
      <dgm:prSet phldrT="[Text]"/>
      <dgm:spPr>
        <a:solidFill>
          <a:srgbClr val="FFFFFF"/>
        </a:solidFill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.NET MAUI</a:t>
          </a:r>
        </a:p>
      </dgm:t>
    </dgm:pt>
    <dgm:pt modelId="{9B969074-5295-4508-8E64-2592BA4EB98F}" type="parTrans" cxnId="{DF97C673-B2B3-4342-B905-D2345DE1CB14}">
      <dgm:prSet/>
      <dgm:spPr/>
      <dgm:t>
        <a:bodyPr/>
        <a:lstStyle/>
        <a:p>
          <a:endParaRPr lang="en-US"/>
        </a:p>
      </dgm:t>
    </dgm:pt>
    <dgm:pt modelId="{E7EA529D-E399-41CB-8295-D6C034021F2D}" type="sibTrans" cxnId="{DF97C673-B2B3-4342-B905-D2345DE1CB14}">
      <dgm:prSet/>
      <dgm:spPr/>
      <dgm:t>
        <a:bodyPr/>
        <a:lstStyle/>
        <a:p>
          <a:endParaRPr lang="en-US"/>
        </a:p>
      </dgm:t>
    </dgm:pt>
    <dgm:pt modelId="{EDF2021F-1B3F-4A19-AA65-1D21FB9D52EE}">
      <dgm:prSet phldrT="[Text]"/>
      <dgm:spPr>
        <a:solidFill>
          <a:srgbClr val="FFFFFF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Setup</a:t>
          </a:r>
          <a:endParaRPr lang="en-US" dirty="0">
            <a:solidFill>
              <a:srgbClr val="1482AC"/>
            </a:solidFill>
          </a:endParaRPr>
        </a:p>
      </dgm:t>
    </dgm:pt>
    <dgm:pt modelId="{86411FF3-E2AF-4C60-A3E7-9A498CD6404E}" type="parTrans" cxnId="{604AC406-4715-4B63-81BD-28560C9F773C}">
      <dgm:prSet/>
      <dgm:spPr/>
      <dgm:t>
        <a:bodyPr/>
        <a:lstStyle/>
        <a:p>
          <a:endParaRPr lang="en-US"/>
        </a:p>
      </dgm:t>
    </dgm:pt>
    <dgm:pt modelId="{7EB6EDD5-F6F4-46BA-B94E-529222D877D4}" type="sibTrans" cxnId="{604AC406-4715-4B63-81BD-28560C9F773C}">
      <dgm:prSet/>
      <dgm:spPr/>
      <dgm:t>
        <a:bodyPr/>
        <a:lstStyle/>
        <a:p>
          <a:endParaRPr lang="en-US"/>
        </a:p>
      </dgm:t>
    </dgm:pt>
    <dgm:pt modelId="{05FCD660-91B0-45FC-8B72-73340BF1A4A3}">
      <dgm:prSet phldrT="[Text]"/>
      <dgm:spPr>
        <a:solidFill>
          <a:srgbClr val="1482AC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chemeClr val="bg1"/>
              </a:solidFill>
            </a:rPr>
            <a:t>Layout</a:t>
          </a:r>
          <a:r>
            <a:rPr lang="en-US" dirty="0">
              <a:solidFill>
                <a:schemeClr val="bg1"/>
              </a:solidFill>
            </a:rPr>
            <a:t>s</a:t>
          </a:r>
        </a:p>
      </dgm:t>
    </dgm:pt>
    <dgm:pt modelId="{56B016D7-7F2C-48D3-9961-FFEEB3AC7D69}" type="parTrans" cxnId="{B2EDC91B-EAA1-4C39-BB4F-44E1C5AFFF70}">
      <dgm:prSet/>
      <dgm:spPr/>
      <dgm:t>
        <a:bodyPr/>
        <a:lstStyle/>
        <a:p>
          <a:endParaRPr lang="en-US"/>
        </a:p>
      </dgm:t>
    </dgm:pt>
    <dgm:pt modelId="{9B1F28DB-1BED-466D-9E39-7A3A779F0C43}" type="sibTrans" cxnId="{B2EDC91B-EAA1-4C39-BB4F-44E1C5AFFF70}">
      <dgm:prSet/>
      <dgm:spPr/>
      <dgm:t>
        <a:bodyPr/>
        <a:lstStyle/>
        <a:p>
          <a:endParaRPr lang="en-US"/>
        </a:p>
      </dgm:t>
    </dgm:pt>
    <dgm:pt modelId="{71AC4333-1770-43BB-8CA8-A8EB5C0F346F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Controls</a:t>
          </a:r>
        </a:p>
      </dgm:t>
    </dgm:pt>
    <dgm:pt modelId="{33100495-BB6B-4111-ACEF-1ADF35C26769}" type="parTrans" cxnId="{E3ADC644-78F1-4BD0-A7C1-CF85D16C7861}">
      <dgm:prSet/>
      <dgm:spPr/>
      <dgm:t>
        <a:bodyPr/>
        <a:lstStyle/>
        <a:p>
          <a:endParaRPr lang="en-US"/>
        </a:p>
      </dgm:t>
    </dgm:pt>
    <dgm:pt modelId="{CFD9E06B-845E-4D5E-9ED6-3462D8BDA2A8}" type="sibTrans" cxnId="{E3ADC644-78F1-4BD0-A7C1-CF85D16C7861}">
      <dgm:prSet/>
      <dgm:spPr/>
      <dgm:t>
        <a:bodyPr/>
        <a:lstStyle/>
        <a:p>
          <a:endParaRPr lang="en-US"/>
        </a:p>
      </dgm:t>
    </dgm:pt>
    <dgm:pt modelId="{9B2FD640-83E7-4FB7-9FE7-31CCC4FAEE2C}" type="pres">
      <dgm:prSet presAssocID="{B1832389-E458-4F5F-A40A-B0991AAA8939}" presName="Name0" presStyleCnt="0">
        <dgm:presLayoutVars>
          <dgm:dir/>
          <dgm:animLvl val="lvl"/>
          <dgm:resizeHandles val="exact"/>
        </dgm:presLayoutVars>
      </dgm:prSet>
      <dgm:spPr/>
    </dgm:pt>
    <dgm:pt modelId="{240F66D7-5F10-4764-A2D8-9F0A4DF88587}" type="pres">
      <dgm:prSet presAssocID="{1215C5B6-A4CB-4892-8198-E9B3C16150E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95F11434-ECEB-4CE0-AEF6-4517C1471E4E}" type="pres">
      <dgm:prSet presAssocID="{F97644A2-064A-4595-B444-818E11066C7E}" presName="parTxOnlySpace" presStyleCnt="0"/>
      <dgm:spPr/>
    </dgm:pt>
    <dgm:pt modelId="{A3E7F7F5-370E-4204-AB71-48FFB923029D}" type="pres">
      <dgm:prSet presAssocID="{60089B74-EF27-4CD6-B3FE-F65CF5F22E9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D8B7F95-3998-4F28-99BA-93801DB933F4}" type="pres">
      <dgm:prSet presAssocID="{E7EA529D-E399-41CB-8295-D6C034021F2D}" presName="parTxOnlySpace" presStyleCnt="0"/>
      <dgm:spPr/>
    </dgm:pt>
    <dgm:pt modelId="{F80FE94B-A2F8-4C46-A1F4-F44CF4574D61}" type="pres">
      <dgm:prSet presAssocID="{EDF2021F-1B3F-4A19-AA65-1D21FB9D52EE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09D697CF-E732-46FF-824B-473468BEB076}" type="pres">
      <dgm:prSet presAssocID="{7EB6EDD5-F6F4-46BA-B94E-529222D877D4}" presName="parTxOnlySpace" presStyleCnt="0"/>
      <dgm:spPr/>
    </dgm:pt>
    <dgm:pt modelId="{51333ADE-49D7-4FA6-8A68-755A4133E1C9}" type="pres">
      <dgm:prSet presAssocID="{05FCD660-91B0-45FC-8B72-73340BF1A4A3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7D0FAE13-1F80-4337-9AEE-FA064AC540FD}" type="pres">
      <dgm:prSet presAssocID="{9B1F28DB-1BED-466D-9E39-7A3A779F0C43}" presName="parTxOnlySpace" presStyleCnt="0"/>
      <dgm:spPr/>
    </dgm:pt>
    <dgm:pt modelId="{D9348225-5FBF-4C07-BDE0-33F6595C7462}" type="pres">
      <dgm:prSet presAssocID="{71AC4333-1770-43BB-8CA8-A8EB5C0F346F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04AC406-4715-4B63-81BD-28560C9F773C}" srcId="{B1832389-E458-4F5F-A40A-B0991AAA8939}" destId="{EDF2021F-1B3F-4A19-AA65-1D21FB9D52EE}" srcOrd="2" destOrd="0" parTransId="{86411FF3-E2AF-4C60-A3E7-9A498CD6404E}" sibTransId="{7EB6EDD5-F6F4-46BA-B94E-529222D877D4}"/>
    <dgm:cxn modelId="{AE074712-0B75-46A2-950A-6405794D30A7}" type="presOf" srcId="{1215C5B6-A4CB-4892-8198-E9B3C16150EA}" destId="{240F66D7-5F10-4764-A2D8-9F0A4DF88587}" srcOrd="0" destOrd="0" presId="urn:microsoft.com/office/officeart/2005/8/layout/chevron1"/>
    <dgm:cxn modelId="{B2EDC91B-EAA1-4C39-BB4F-44E1C5AFFF70}" srcId="{B1832389-E458-4F5F-A40A-B0991AAA8939}" destId="{05FCD660-91B0-45FC-8B72-73340BF1A4A3}" srcOrd="3" destOrd="0" parTransId="{56B016D7-7F2C-48D3-9961-FFEEB3AC7D69}" sibTransId="{9B1F28DB-1BED-466D-9E39-7A3A779F0C43}"/>
    <dgm:cxn modelId="{AE9E032E-24B9-473D-A1F0-A56D8B3C5B3F}" type="presOf" srcId="{05FCD660-91B0-45FC-8B72-73340BF1A4A3}" destId="{51333ADE-49D7-4FA6-8A68-755A4133E1C9}" srcOrd="0" destOrd="0" presId="urn:microsoft.com/office/officeart/2005/8/layout/chevron1"/>
    <dgm:cxn modelId="{AA889544-0F50-40E9-8106-C18F80C58F41}" type="presOf" srcId="{EDF2021F-1B3F-4A19-AA65-1D21FB9D52EE}" destId="{F80FE94B-A2F8-4C46-A1F4-F44CF4574D61}" srcOrd="0" destOrd="0" presId="urn:microsoft.com/office/officeart/2005/8/layout/chevron1"/>
    <dgm:cxn modelId="{E3ADC644-78F1-4BD0-A7C1-CF85D16C7861}" srcId="{B1832389-E458-4F5F-A40A-B0991AAA8939}" destId="{71AC4333-1770-43BB-8CA8-A8EB5C0F346F}" srcOrd="4" destOrd="0" parTransId="{33100495-BB6B-4111-ACEF-1ADF35C26769}" sibTransId="{CFD9E06B-845E-4D5E-9ED6-3462D8BDA2A8}"/>
    <dgm:cxn modelId="{4A1F6E70-B22C-4199-BDFC-48AA7FBDD3B1}" type="presOf" srcId="{60089B74-EF27-4CD6-B3FE-F65CF5F22E9D}" destId="{A3E7F7F5-370E-4204-AB71-48FFB923029D}" srcOrd="0" destOrd="0" presId="urn:microsoft.com/office/officeart/2005/8/layout/chevron1"/>
    <dgm:cxn modelId="{DF97C673-B2B3-4342-B905-D2345DE1CB14}" srcId="{B1832389-E458-4F5F-A40A-B0991AAA8939}" destId="{60089B74-EF27-4CD6-B3FE-F65CF5F22E9D}" srcOrd="1" destOrd="0" parTransId="{9B969074-5295-4508-8E64-2592BA4EB98F}" sibTransId="{E7EA529D-E399-41CB-8295-D6C034021F2D}"/>
    <dgm:cxn modelId="{15F11D75-C42A-477F-820E-5A3121D885A8}" type="presOf" srcId="{B1832389-E458-4F5F-A40A-B0991AAA8939}" destId="{9B2FD640-83E7-4FB7-9FE7-31CCC4FAEE2C}" srcOrd="0" destOrd="0" presId="urn:microsoft.com/office/officeart/2005/8/layout/chevron1"/>
    <dgm:cxn modelId="{09917594-F774-4AE6-B889-F7946147AD95}" srcId="{B1832389-E458-4F5F-A40A-B0991AAA8939}" destId="{1215C5B6-A4CB-4892-8198-E9B3C16150EA}" srcOrd="0" destOrd="0" parTransId="{14537979-0270-4DE2-8440-5A3A2D182D70}" sibTransId="{F97644A2-064A-4595-B444-818E11066C7E}"/>
    <dgm:cxn modelId="{24EDADC6-6C71-4295-AC11-7AC212A6295F}" type="presOf" srcId="{71AC4333-1770-43BB-8CA8-A8EB5C0F346F}" destId="{D9348225-5FBF-4C07-BDE0-33F6595C7462}" srcOrd="0" destOrd="0" presId="urn:microsoft.com/office/officeart/2005/8/layout/chevron1"/>
    <dgm:cxn modelId="{C23663F3-B016-49AE-8F9A-685C21CE7C30}" type="presParOf" srcId="{9B2FD640-83E7-4FB7-9FE7-31CCC4FAEE2C}" destId="{240F66D7-5F10-4764-A2D8-9F0A4DF88587}" srcOrd="0" destOrd="0" presId="urn:microsoft.com/office/officeart/2005/8/layout/chevron1"/>
    <dgm:cxn modelId="{7C1A8A90-B670-462C-99BF-9A748534D42A}" type="presParOf" srcId="{9B2FD640-83E7-4FB7-9FE7-31CCC4FAEE2C}" destId="{95F11434-ECEB-4CE0-AEF6-4517C1471E4E}" srcOrd="1" destOrd="0" presId="urn:microsoft.com/office/officeart/2005/8/layout/chevron1"/>
    <dgm:cxn modelId="{DABBCC9E-B367-49AE-9EDE-1A04640063E7}" type="presParOf" srcId="{9B2FD640-83E7-4FB7-9FE7-31CCC4FAEE2C}" destId="{A3E7F7F5-370E-4204-AB71-48FFB923029D}" srcOrd="2" destOrd="0" presId="urn:microsoft.com/office/officeart/2005/8/layout/chevron1"/>
    <dgm:cxn modelId="{77DC5B7C-BB8C-4B61-94A4-1AFE05E25EE7}" type="presParOf" srcId="{9B2FD640-83E7-4FB7-9FE7-31CCC4FAEE2C}" destId="{7D8B7F95-3998-4F28-99BA-93801DB933F4}" srcOrd="3" destOrd="0" presId="urn:microsoft.com/office/officeart/2005/8/layout/chevron1"/>
    <dgm:cxn modelId="{6E3280FD-440E-44DF-99B2-66CE551B4CC1}" type="presParOf" srcId="{9B2FD640-83E7-4FB7-9FE7-31CCC4FAEE2C}" destId="{F80FE94B-A2F8-4C46-A1F4-F44CF4574D61}" srcOrd="4" destOrd="0" presId="urn:microsoft.com/office/officeart/2005/8/layout/chevron1"/>
    <dgm:cxn modelId="{D3C8D274-A69E-48D3-AAF7-578CB3CE5ACF}" type="presParOf" srcId="{9B2FD640-83E7-4FB7-9FE7-31CCC4FAEE2C}" destId="{09D697CF-E732-46FF-824B-473468BEB076}" srcOrd="5" destOrd="0" presId="urn:microsoft.com/office/officeart/2005/8/layout/chevron1"/>
    <dgm:cxn modelId="{C9A0E0FC-20B1-400E-A8AF-228A5BA2703A}" type="presParOf" srcId="{9B2FD640-83E7-4FB7-9FE7-31CCC4FAEE2C}" destId="{51333ADE-49D7-4FA6-8A68-755A4133E1C9}" srcOrd="6" destOrd="0" presId="urn:microsoft.com/office/officeart/2005/8/layout/chevron1"/>
    <dgm:cxn modelId="{83A8D404-F9C2-49C2-9CD0-D099D7BAB8BF}" type="presParOf" srcId="{9B2FD640-83E7-4FB7-9FE7-31CCC4FAEE2C}" destId="{7D0FAE13-1F80-4337-9AEE-FA064AC540FD}" srcOrd="7" destOrd="0" presId="urn:microsoft.com/office/officeart/2005/8/layout/chevron1"/>
    <dgm:cxn modelId="{B3C98E43-2969-4177-9086-B20A95007316}" type="presParOf" srcId="{9B2FD640-83E7-4FB7-9FE7-31CCC4FAEE2C}" destId="{D9348225-5FBF-4C07-BDE0-33F6595C7462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6.xml><?xml version="1.0" encoding="utf-8"?>
<dgm:dataModel xmlns:dgm="http://schemas.openxmlformats.org/drawingml/2006/diagram" xmlns:a="http://schemas.openxmlformats.org/drawingml/2006/main">
  <dgm:ptLst>
    <dgm:pt modelId="{B1832389-E458-4F5F-A40A-B0991AAA8939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</dgm:pt>
    <dgm:pt modelId="{1215C5B6-A4CB-4892-8198-E9B3C16150EA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Introduction</a:t>
          </a:r>
        </a:p>
      </dgm:t>
    </dgm:pt>
    <dgm:pt modelId="{14537979-0270-4DE2-8440-5A3A2D182D70}" type="parTrans" cxnId="{09917594-F774-4AE6-B889-F7946147AD95}">
      <dgm:prSet/>
      <dgm:spPr/>
      <dgm:t>
        <a:bodyPr/>
        <a:lstStyle/>
        <a:p>
          <a:endParaRPr lang="en-US"/>
        </a:p>
      </dgm:t>
    </dgm:pt>
    <dgm:pt modelId="{F97644A2-064A-4595-B444-818E11066C7E}" type="sibTrans" cxnId="{09917594-F774-4AE6-B889-F7946147AD95}">
      <dgm:prSet/>
      <dgm:spPr/>
      <dgm:t>
        <a:bodyPr/>
        <a:lstStyle/>
        <a:p>
          <a:endParaRPr lang="en-US"/>
        </a:p>
      </dgm:t>
    </dgm:pt>
    <dgm:pt modelId="{60089B74-EF27-4CD6-B3FE-F65CF5F22E9D}">
      <dgm:prSet phldrT="[Text]"/>
      <dgm:spPr>
        <a:solidFill>
          <a:srgbClr val="FFFFFF"/>
        </a:solidFill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.NET MAUI</a:t>
          </a:r>
        </a:p>
      </dgm:t>
    </dgm:pt>
    <dgm:pt modelId="{9B969074-5295-4508-8E64-2592BA4EB98F}" type="parTrans" cxnId="{DF97C673-B2B3-4342-B905-D2345DE1CB14}">
      <dgm:prSet/>
      <dgm:spPr/>
      <dgm:t>
        <a:bodyPr/>
        <a:lstStyle/>
        <a:p>
          <a:endParaRPr lang="en-US"/>
        </a:p>
      </dgm:t>
    </dgm:pt>
    <dgm:pt modelId="{E7EA529D-E399-41CB-8295-D6C034021F2D}" type="sibTrans" cxnId="{DF97C673-B2B3-4342-B905-D2345DE1CB14}">
      <dgm:prSet/>
      <dgm:spPr/>
      <dgm:t>
        <a:bodyPr/>
        <a:lstStyle/>
        <a:p>
          <a:endParaRPr lang="en-US"/>
        </a:p>
      </dgm:t>
    </dgm:pt>
    <dgm:pt modelId="{EDF2021F-1B3F-4A19-AA65-1D21FB9D52EE}">
      <dgm:prSet phldrT="[Text]"/>
      <dgm:spPr>
        <a:solidFill>
          <a:srgbClr val="FFFFFF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Setup</a:t>
          </a:r>
          <a:endParaRPr lang="en-US" dirty="0">
            <a:solidFill>
              <a:srgbClr val="1482AC"/>
            </a:solidFill>
          </a:endParaRPr>
        </a:p>
      </dgm:t>
    </dgm:pt>
    <dgm:pt modelId="{86411FF3-E2AF-4C60-A3E7-9A498CD6404E}" type="parTrans" cxnId="{604AC406-4715-4B63-81BD-28560C9F773C}">
      <dgm:prSet/>
      <dgm:spPr/>
      <dgm:t>
        <a:bodyPr/>
        <a:lstStyle/>
        <a:p>
          <a:endParaRPr lang="en-US"/>
        </a:p>
      </dgm:t>
    </dgm:pt>
    <dgm:pt modelId="{7EB6EDD5-F6F4-46BA-B94E-529222D877D4}" type="sibTrans" cxnId="{604AC406-4715-4B63-81BD-28560C9F773C}">
      <dgm:prSet/>
      <dgm:spPr/>
      <dgm:t>
        <a:bodyPr/>
        <a:lstStyle/>
        <a:p>
          <a:endParaRPr lang="en-US"/>
        </a:p>
      </dgm:t>
    </dgm:pt>
    <dgm:pt modelId="{05FCD660-91B0-45FC-8B72-73340BF1A4A3}">
      <dgm:prSet phldrT="[Text]"/>
      <dgm:spPr>
        <a:solidFill>
          <a:srgbClr val="1482AC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chemeClr val="bg1"/>
              </a:solidFill>
            </a:rPr>
            <a:t>Layout</a:t>
          </a:r>
          <a:r>
            <a:rPr lang="en-US" dirty="0">
              <a:solidFill>
                <a:schemeClr val="bg1"/>
              </a:solidFill>
            </a:rPr>
            <a:t>s</a:t>
          </a:r>
        </a:p>
      </dgm:t>
    </dgm:pt>
    <dgm:pt modelId="{56B016D7-7F2C-48D3-9961-FFEEB3AC7D69}" type="parTrans" cxnId="{B2EDC91B-EAA1-4C39-BB4F-44E1C5AFFF70}">
      <dgm:prSet/>
      <dgm:spPr/>
      <dgm:t>
        <a:bodyPr/>
        <a:lstStyle/>
        <a:p>
          <a:endParaRPr lang="en-US"/>
        </a:p>
      </dgm:t>
    </dgm:pt>
    <dgm:pt modelId="{9B1F28DB-1BED-466D-9E39-7A3A779F0C43}" type="sibTrans" cxnId="{B2EDC91B-EAA1-4C39-BB4F-44E1C5AFFF70}">
      <dgm:prSet/>
      <dgm:spPr/>
      <dgm:t>
        <a:bodyPr/>
        <a:lstStyle/>
        <a:p>
          <a:endParaRPr lang="en-US"/>
        </a:p>
      </dgm:t>
    </dgm:pt>
    <dgm:pt modelId="{71AC4333-1770-43BB-8CA8-A8EB5C0F346F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Controls</a:t>
          </a:r>
        </a:p>
      </dgm:t>
    </dgm:pt>
    <dgm:pt modelId="{33100495-BB6B-4111-ACEF-1ADF35C26769}" type="parTrans" cxnId="{E3ADC644-78F1-4BD0-A7C1-CF85D16C7861}">
      <dgm:prSet/>
      <dgm:spPr/>
      <dgm:t>
        <a:bodyPr/>
        <a:lstStyle/>
        <a:p>
          <a:endParaRPr lang="en-US"/>
        </a:p>
      </dgm:t>
    </dgm:pt>
    <dgm:pt modelId="{CFD9E06B-845E-4D5E-9ED6-3462D8BDA2A8}" type="sibTrans" cxnId="{E3ADC644-78F1-4BD0-A7C1-CF85D16C7861}">
      <dgm:prSet/>
      <dgm:spPr/>
      <dgm:t>
        <a:bodyPr/>
        <a:lstStyle/>
        <a:p>
          <a:endParaRPr lang="en-US"/>
        </a:p>
      </dgm:t>
    </dgm:pt>
    <dgm:pt modelId="{9B2FD640-83E7-4FB7-9FE7-31CCC4FAEE2C}" type="pres">
      <dgm:prSet presAssocID="{B1832389-E458-4F5F-A40A-B0991AAA8939}" presName="Name0" presStyleCnt="0">
        <dgm:presLayoutVars>
          <dgm:dir/>
          <dgm:animLvl val="lvl"/>
          <dgm:resizeHandles val="exact"/>
        </dgm:presLayoutVars>
      </dgm:prSet>
      <dgm:spPr/>
    </dgm:pt>
    <dgm:pt modelId="{240F66D7-5F10-4764-A2D8-9F0A4DF88587}" type="pres">
      <dgm:prSet presAssocID="{1215C5B6-A4CB-4892-8198-E9B3C16150E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95F11434-ECEB-4CE0-AEF6-4517C1471E4E}" type="pres">
      <dgm:prSet presAssocID="{F97644A2-064A-4595-B444-818E11066C7E}" presName="parTxOnlySpace" presStyleCnt="0"/>
      <dgm:spPr/>
    </dgm:pt>
    <dgm:pt modelId="{A3E7F7F5-370E-4204-AB71-48FFB923029D}" type="pres">
      <dgm:prSet presAssocID="{60089B74-EF27-4CD6-B3FE-F65CF5F22E9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D8B7F95-3998-4F28-99BA-93801DB933F4}" type="pres">
      <dgm:prSet presAssocID="{E7EA529D-E399-41CB-8295-D6C034021F2D}" presName="parTxOnlySpace" presStyleCnt="0"/>
      <dgm:spPr/>
    </dgm:pt>
    <dgm:pt modelId="{F80FE94B-A2F8-4C46-A1F4-F44CF4574D61}" type="pres">
      <dgm:prSet presAssocID="{EDF2021F-1B3F-4A19-AA65-1D21FB9D52EE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09D697CF-E732-46FF-824B-473468BEB076}" type="pres">
      <dgm:prSet presAssocID="{7EB6EDD5-F6F4-46BA-B94E-529222D877D4}" presName="parTxOnlySpace" presStyleCnt="0"/>
      <dgm:spPr/>
    </dgm:pt>
    <dgm:pt modelId="{51333ADE-49D7-4FA6-8A68-755A4133E1C9}" type="pres">
      <dgm:prSet presAssocID="{05FCD660-91B0-45FC-8B72-73340BF1A4A3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7D0FAE13-1F80-4337-9AEE-FA064AC540FD}" type="pres">
      <dgm:prSet presAssocID="{9B1F28DB-1BED-466D-9E39-7A3A779F0C43}" presName="parTxOnlySpace" presStyleCnt="0"/>
      <dgm:spPr/>
    </dgm:pt>
    <dgm:pt modelId="{D9348225-5FBF-4C07-BDE0-33F6595C7462}" type="pres">
      <dgm:prSet presAssocID="{71AC4333-1770-43BB-8CA8-A8EB5C0F346F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04AC406-4715-4B63-81BD-28560C9F773C}" srcId="{B1832389-E458-4F5F-A40A-B0991AAA8939}" destId="{EDF2021F-1B3F-4A19-AA65-1D21FB9D52EE}" srcOrd="2" destOrd="0" parTransId="{86411FF3-E2AF-4C60-A3E7-9A498CD6404E}" sibTransId="{7EB6EDD5-F6F4-46BA-B94E-529222D877D4}"/>
    <dgm:cxn modelId="{AE074712-0B75-46A2-950A-6405794D30A7}" type="presOf" srcId="{1215C5B6-A4CB-4892-8198-E9B3C16150EA}" destId="{240F66D7-5F10-4764-A2D8-9F0A4DF88587}" srcOrd="0" destOrd="0" presId="urn:microsoft.com/office/officeart/2005/8/layout/chevron1"/>
    <dgm:cxn modelId="{B2EDC91B-EAA1-4C39-BB4F-44E1C5AFFF70}" srcId="{B1832389-E458-4F5F-A40A-B0991AAA8939}" destId="{05FCD660-91B0-45FC-8B72-73340BF1A4A3}" srcOrd="3" destOrd="0" parTransId="{56B016D7-7F2C-48D3-9961-FFEEB3AC7D69}" sibTransId="{9B1F28DB-1BED-466D-9E39-7A3A779F0C43}"/>
    <dgm:cxn modelId="{AE9E032E-24B9-473D-A1F0-A56D8B3C5B3F}" type="presOf" srcId="{05FCD660-91B0-45FC-8B72-73340BF1A4A3}" destId="{51333ADE-49D7-4FA6-8A68-755A4133E1C9}" srcOrd="0" destOrd="0" presId="urn:microsoft.com/office/officeart/2005/8/layout/chevron1"/>
    <dgm:cxn modelId="{AA889544-0F50-40E9-8106-C18F80C58F41}" type="presOf" srcId="{EDF2021F-1B3F-4A19-AA65-1D21FB9D52EE}" destId="{F80FE94B-A2F8-4C46-A1F4-F44CF4574D61}" srcOrd="0" destOrd="0" presId="urn:microsoft.com/office/officeart/2005/8/layout/chevron1"/>
    <dgm:cxn modelId="{E3ADC644-78F1-4BD0-A7C1-CF85D16C7861}" srcId="{B1832389-E458-4F5F-A40A-B0991AAA8939}" destId="{71AC4333-1770-43BB-8CA8-A8EB5C0F346F}" srcOrd="4" destOrd="0" parTransId="{33100495-BB6B-4111-ACEF-1ADF35C26769}" sibTransId="{CFD9E06B-845E-4D5E-9ED6-3462D8BDA2A8}"/>
    <dgm:cxn modelId="{4A1F6E70-B22C-4199-BDFC-48AA7FBDD3B1}" type="presOf" srcId="{60089B74-EF27-4CD6-B3FE-F65CF5F22E9D}" destId="{A3E7F7F5-370E-4204-AB71-48FFB923029D}" srcOrd="0" destOrd="0" presId="urn:microsoft.com/office/officeart/2005/8/layout/chevron1"/>
    <dgm:cxn modelId="{DF97C673-B2B3-4342-B905-D2345DE1CB14}" srcId="{B1832389-E458-4F5F-A40A-B0991AAA8939}" destId="{60089B74-EF27-4CD6-B3FE-F65CF5F22E9D}" srcOrd="1" destOrd="0" parTransId="{9B969074-5295-4508-8E64-2592BA4EB98F}" sibTransId="{E7EA529D-E399-41CB-8295-D6C034021F2D}"/>
    <dgm:cxn modelId="{15F11D75-C42A-477F-820E-5A3121D885A8}" type="presOf" srcId="{B1832389-E458-4F5F-A40A-B0991AAA8939}" destId="{9B2FD640-83E7-4FB7-9FE7-31CCC4FAEE2C}" srcOrd="0" destOrd="0" presId="urn:microsoft.com/office/officeart/2005/8/layout/chevron1"/>
    <dgm:cxn modelId="{09917594-F774-4AE6-B889-F7946147AD95}" srcId="{B1832389-E458-4F5F-A40A-B0991AAA8939}" destId="{1215C5B6-A4CB-4892-8198-E9B3C16150EA}" srcOrd="0" destOrd="0" parTransId="{14537979-0270-4DE2-8440-5A3A2D182D70}" sibTransId="{F97644A2-064A-4595-B444-818E11066C7E}"/>
    <dgm:cxn modelId="{24EDADC6-6C71-4295-AC11-7AC212A6295F}" type="presOf" srcId="{71AC4333-1770-43BB-8CA8-A8EB5C0F346F}" destId="{D9348225-5FBF-4C07-BDE0-33F6595C7462}" srcOrd="0" destOrd="0" presId="urn:microsoft.com/office/officeart/2005/8/layout/chevron1"/>
    <dgm:cxn modelId="{C23663F3-B016-49AE-8F9A-685C21CE7C30}" type="presParOf" srcId="{9B2FD640-83E7-4FB7-9FE7-31CCC4FAEE2C}" destId="{240F66D7-5F10-4764-A2D8-9F0A4DF88587}" srcOrd="0" destOrd="0" presId="urn:microsoft.com/office/officeart/2005/8/layout/chevron1"/>
    <dgm:cxn modelId="{7C1A8A90-B670-462C-99BF-9A748534D42A}" type="presParOf" srcId="{9B2FD640-83E7-4FB7-9FE7-31CCC4FAEE2C}" destId="{95F11434-ECEB-4CE0-AEF6-4517C1471E4E}" srcOrd="1" destOrd="0" presId="urn:microsoft.com/office/officeart/2005/8/layout/chevron1"/>
    <dgm:cxn modelId="{DABBCC9E-B367-49AE-9EDE-1A04640063E7}" type="presParOf" srcId="{9B2FD640-83E7-4FB7-9FE7-31CCC4FAEE2C}" destId="{A3E7F7F5-370E-4204-AB71-48FFB923029D}" srcOrd="2" destOrd="0" presId="urn:microsoft.com/office/officeart/2005/8/layout/chevron1"/>
    <dgm:cxn modelId="{77DC5B7C-BB8C-4B61-94A4-1AFE05E25EE7}" type="presParOf" srcId="{9B2FD640-83E7-4FB7-9FE7-31CCC4FAEE2C}" destId="{7D8B7F95-3998-4F28-99BA-93801DB933F4}" srcOrd="3" destOrd="0" presId="urn:microsoft.com/office/officeart/2005/8/layout/chevron1"/>
    <dgm:cxn modelId="{6E3280FD-440E-44DF-99B2-66CE551B4CC1}" type="presParOf" srcId="{9B2FD640-83E7-4FB7-9FE7-31CCC4FAEE2C}" destId="{F80FE94B-A2F8-4C46-A1F4-F44CF4574D61}" srcOrd="4" destOrd="0" presId="urn:microsoft.com/office/officeart/2005/8/layout/chevron1"/>
    <dgm:cxn modelId="{D3C8D274-A69E-48D3-AAF7-578CB3CE5ACF}" type="presParOf" srcId="{9B2FD640-83E7-4FB7-9FE7-31CCC4FAEE2C}" destId="{09D697CF-E732-46FF-824B-473468BEB076}" srcOrd="5" destOrd="0" presId="urn:microsoft.com/office/officeart/2005/8/layout/chevron1"/>
    <dgm:cxn modelId="{C9A0E0FC-20B1-400E-A8AF-228A5BA2703A}" type="presParOf" srcId="{9B2FD640-83E7-4FB7-9FE7-31CCC4FAEE2C}" destId="{51333ADE-49D7-4FA6-8A68-755A4133E1C9}" srcOrd="6" destOrd="0" presId="urn:microsoft.com/office/officeart/2005/8/layout/chevron1"/>
    <dgm:cxn modelId="{83A8D404-F9C2-49C2-9CD0-D099D7BAB8BF}" type="presParOf" srcId="{9B2FD640-83E7-4FB7-9FE7-31CCC4FAEE2C}" destId="{7D0FAE13-1F80-4337-9AEE-FA064AC540FD}" srcOrd="7" destOrd="0" presId="urn:microsoft.com/office/officeart/2005/8/layout/chevron1"/>
    <dgm:cxn modelId="{B3C98E43-2969-4177-9086-B20A95007316}" type="presParOf" srcId="{9B2FD640-83E7-4FB7-9FE7-31CCC4FAEE2C}" destId="{D9348225-5FBF-4C07-BDE0-33F6595C7462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7.xml><?xml version="1.0" encoding="utf-8"?>
<dgm:dataModel xmlns:dgm="http://schemas.openxmlformats.org/drawingml/2006/diagram" xmlns:a="http://schemas.openxmlformats.org/drawingml/2006/main">
  <dgm:ptLst>
    <dgm:pt modelId="{B1832389-E458-4F5F-A40A-B0991AAA8939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</dgm:pt>
    <dgm:pt modelId="{1215C5B6-A4CB-4892-8198-E9B3C16150EA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Introduction</a:t>
          </a:r>
        </a:p>
      </dgm:t>
    </dgm:pt>
    <dgm:pt modelId="{14537979-0270-4DE2-8440-5A3A2D182D70}" type="parTrans" cxnId="{09917594-F774-4AE6-B889-F7946147AD95}">
      <dgm:prSet/>
      <dgm:spPr/>
      <dgm:t>
        <a:bodyPr/>
        <a:lstStyle/>
        <a:p>
          <a:endParaRPr lang="en-US"/>
        </a:p>
      </dgm:t>
    </dgm:pt>
    <dgm:pt modelId="{F97644A2-064A-4595-B444-818E11066C7E}" type="sibTrans" cxnId="{09917594-F774-4AE6-B889-F7946147AD95}">
      <dgm:prSet/>
      <dgm:spPr/>
      <dgm:t>
        <a:bodyPr/>
        <a:lstStyle/>
        <a:p>
          <a:endParaRPr lang="en-US"/>
        </a:p>
      </dgm:t>
    </dgm:pt>
    <dgm:pt modelId="{60089B74-EF27-4CD6-B3FE-F65CF5F22E9D}">
      <dgm:prSet phldrT="[Text]"/>
      <dgm:spPr>
        <a:solidFill>
          <a:srgbClr val="FFFFFF"/>
        </a:solidFill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.NET MAUI</a:t>
          </a:r>
        </a:p>
      </dgm:t>
    </dgm:pt>
    <dgm:pt modelId="{9B969074-5295-4508-8E64-2592BA4EB98F}" type="parTrans" cxnId="{DF97C673-B2B3-4342-B905-D2345DE1CB14}">
      <dgm:prSet/>
      <dgm:spPr/>
      <dgm:t>
        <a:bodyPr/>
        <a:lstStyle/>
        <a:p>
          <a:endParaRPr lang="en-US"/>
        </a:p>
      </dgm:t>
    </dgm:pt>
    <dgm:pt modelId="{E7EA529D-E399-41CB-8295-D6C034021F2D}" type="sibTrans" cxnId="{DF97C673-B2B3-4342-B905-D2345DE1CB14}">
      <dgm:prSet/>
      <dgm:spPr/>
      <dgm:t>
        <a:bodyPr/>
        <a:lstStyle/>
        <a:p>
          <a:endParaRPr lang="en-US"/>
        </a:p>
      </dgm:t>
    </dgm:pt>
    <dgm:pt modelId="{EDF2021F-1B3F-4A19-AA65-1D21FB9D52EE}">
      <dgm:prSet phldrT="[Text]"/>
      <dgm:spPr>
        <a:solidFill>
          <a:srgbClr val="FFFFFF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Setup</a:t>
          </a:r>
          <a:endParaRPr lang="en-US" dirty="0">
            <a:solidFill>
              <a:srgbClr val="1482AC"/>
            </a:solidFill>
          </a:endParaRPr>
        </a:p>
      </dgm:t>
    </dgm:pt>
    <dgm:pt modelId="{86411FF3-E2AF-4C60-A3E7-9A498CD6404E}" type="parTrans" cxnId="{604AC406-4715-4B63-81BD-28560C9F773C}">
      <dgm:prSet/>
      <dgm:spPr/>
      <dgm:t>
        <a:bodyPr/>
        <a:lstStyle/>
        <a:p>
          <a:endParaRPr lang="en-US"/>
        </a:p>
      </dgm:t>
    </dgm:pt>
    <dgm:pt modelId="{7EB6EDD5-F6F4-46BA-B94E-529222D877D4}" type="sibTrans" cxnId="{604AC406-4715-4B63-81BD-28560C9F773C}">
      <dgm:prSet/>
      <dgm:spPr/>
      <dgm:t>
        <a:bodyPr/>
        <a:lstStyle/>
        <a:p>
          <a:endParaRPr lang="en-US"/>
        </a:p>
      </dgm:t>
    </dgm:pt>
    <dgm:pt modelId="{05FCD660-91B0-45FC-8B72-73340BF1A4A3}">
      <dgm:prSet phldrT="[Text]"/>
      <dgm:spPr>
        <a:solidFill>
          <a:srgbClr val="1482AC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chemeClr val="bg1"/>
              </a:solidFill>
            </a:rPr>
            <a:t>Layout</a:t>
          </a:r>
          <a:r>
            <a:rPr lang="en-US" dirty="0">
              <a:solidFill>
                <a:schemeClr val="bg1"/>
              </a:solidFill>
            </a:rPr>
            <a:t>s</a:t>
          </a:r>
        </a:p>
      </dgm:t>
    </dgm:pt>
    <dgm:pt modelId="{56B016D7-7F2C-48D3-9961-FFEEB3AC7D69}" type="parTrans" cxnId="{B2EDC91B-EAA1-4C39-BB4F-44E1C5AFFF70}">
      <dgm:prSet/>
      <dgm:spPr/>
      <dgm:t>
        <a:bodyPr/>
        <a:lstStyle/>
        <a:p>
          <a:endParaRPr lang="en-US"/>
        </a:p>
      </dgm:t>
    </dgm:pt>
    <dgm:pt modelId="{9B1F28DB-1BED-466D-9E39-7A3A779F0C43}" type="sibTrans" cxnId="{B2EDC91B-EAA1-4C39-BB4F-44E1C5AFFF70}">
      <dgm:prSet/>
      <dgm:spPr/>
      <dgm:t>
        <a:bodyPr/>
        <a:lstStyle/>
        <a:p>
          <a:endParaRPr lang="en-US"/>
        </a:p>
      </dgm:t>
    </dgm:pt>
    <dgm:pt modelId="{71AC4333-1770-43BB-8CA8-A8EB5C0F346F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Controls</a:t>
          </a:r>
        </a:p>
      </dgm:t>
    </dgm:pt>
    <dgm:pt modelId="{33100495-BB6B-4111-ACEF-1ADF35C26769}" type="parTrans" cxnId="{E3ADC644-78F1-4BD0-A7C1-CF85D16C7861}">
      <dgm:prSet/>
      <dgm:spPr/>
      <dgm:t>
        <a:bodyPr/>
        <a:lstStyle/>
        <a:p>
          <a:endParaRPr lang="en-US"/>
        </a:p>
      </dgm:t>
    </dgm:pt>
    <dgm:pt modelId="{CFD9E06B-845E-4D5E-9ED6-3462D8BDA2A8}" type="sibTrans" cxnId="{E3ADC644-78F1-4BD0-A7C1-CF85D16C7861}">
      <dgm:prSet/>
      <dgm:spPr/>
      <dgm:t>
        <a:bodyPr/>
        <a:lstStyle/>
        <a:p>
          <a:endParaRPr lang="en-US"/>
        </a:p>
      </dgm:t>
    </dgm:pt>
    <dgm:pt modelId="{9B2FD640-83E7-4FB7-9FE7-31CCC4FAEE2C}" type="pres">
      <dgm:prSet presAssocID="{B1832389-E458-4F5F-A40A-B0991AAA8939}" presName="Name0" presStyleCnt="0">
        <dgm:presLayoutVars>
          <dgm:dir/>
          <dgm:animLvl val="lvl"/>
          <dgm:resizeHandles val="exact"/>
        </dgm:presLayoutVars>
      </dgm:prSet>
      <dgm:spPr/>
    </dgm:pt>
    <dgm:pt modelId="{240F66D7-5F10-4764-A2D8-9F0A4DF88587}" type="pres">
      <dgm:prSet presAssocID="{1215C5B6-A4CB-4892-8198-E9B3C16150E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95F11434-ECEB-4CE0-AEF6-4517C1471E4E}" type="pres">
      <dgm:prSet presAssocID="{F97644A2-064A-4595-B444-818E11066C7E}" presName="parTxOnlySpace" presStyleCnt="0"/>
      <dgm:spPr/>
    </dgm:pt>
    <dgm:pt modelId="{A3E7F7F5-370E-4204-AB71-48FFB923029D}" type="pres">
      <dgm:prSet presAssocID="{60089B74-EF27-4CD6-B3FE-F65CF5F22E9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D8B7F95-3998-4F28-99BA-93801DB933F4}" type="pres">
      <dgm:prSet presAssocID="{E7EA529D-E399-41CB-8295-D6C034021F2D}" presName="parTxOnlySpace" presStyleCnt="0"/>
      <dgm:spPr/>
    </dgm:pt>
    <dgm:pt modelId="{F80FE94B-A2F8-4C46-A1F4-F44CF4574D61}" type="pres">
      <dgm:prSet presAssocID="{EDF2021F-1B3F-4A19-AA65-1D21FB9D52EE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09D697CF-E732-46FF-824B-473468BEB076}" type="pres">
      <dgm:prSet presAssocID="{7EB6EDD5-F6F4-46BA-B94E-529222D877D4}" presName="parTxOnlySpace" presStyleCnt="0"/>
      <dgm:spPr/>
    </dgm:pt>
    <dgm:pt modelId="{51333ADE-49D7-4FA6-8A68-755A4133E1C9}" type="pres">
      <dgm:prSet presAssocID="{05FCD660-91B0-45FC-8B72-73340BF1A4A3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7D0FAE13-1F80-4337-9AEE-FA064AC540FD}" type="pres">
      <dgm:prSet presAssocID="{9B1F28DB-1BED-466D-9E39-7A3A779F0C43}" presName="parTxOnlySpace" presStyleCnt="0"/>
      <dgm:spPr/>
    </dgm:pt>
    <dgm:pt modelId="{D9348225-5FBF-4C07-BDE0-33F6595C7462}" type="pres">
      <dgm:prSet presAssocID="{71AC4333-1770-43BB-8CA8-A8EB5C0F346F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04AC406-4715-4B63-81BD-28560C9F773C}" srcId="{B1832389-E458-4F5F-A40A-B0991AAA8939}" destId="{EDF2021F-1B3F-4A19-AA65-1D21FB9D52EE}" srcOrd="2" destOrd="0" parTransId="{86411FF3-E2AF-4C60-A3E7-9A498CD6404E}" sibTransId="{7EB6EDD5-F6F4-46BA-B94E-529222D877D4}"/>
    <dgm:cxn modelId="{AE074712-0B75-46A2-950A-6405794D30A7}" type="presOf" srcId="{1215C5B6-A4CB-4892-8198-E9B3C16150EA}" destId="{240F66D7-5F10-4764-A2D8-9F0A4DF88587}" srcOrd="0" destOrd="0" presId="urn:microsoft.com/office/officeart/2005/8/layout/chevron1"/>
    <dgm:cxn modelId="{B2EDC91B-EAA1-4C39-BB4F-44E1C5AFFF70}" srcId="{B1832389-E458-4F5F-A40A-B0991AAA8939}" destId="{05FCD660-91B0-45FC-8B72-73340BF1A4A3}" srcOrd="3" destOrd="0" parTransId="{56B016D7-7F2C-48D3-9961-FFEEB3AC7D69}" sibTransId="{9B1F28DB-1BED-466D-9E39-7A3A779F0C43}"/>
    <dgm:cxn modelId="{AE9E032E-24B9-473D-A1F0-A56D8B3C5B3F}" type="presOf" srcId="{05FCD660-91B0-45FC-8B72-73340BF1A4A3}" destId="{51333ADE-49D7-4FA6-8A68-755A4133E1C9}" srcOrd="0" destOrd="0" presId="urn:microsoft.com/office/officeart/2005/8/layout/chevron1"/>
    <dgm:cxn modelId="{AA889544-0F50-40E9-8106-C18F80C58F41}" type="presOf" srcId="{EDF2021F-1B3F-4A19-AA65-1D21FB9D52EE}" destId="{F80FE94B-A2F8-4C46-A1F4-F44CF4574D61}" srcOrd="0" destOrd="0" presId="urn:microsoft.com/office/officeart/2005/8/layout/chevron1"/>
    <dgm:cxn modelId="{E3ADC644-78F1-4BD0-A7C1-CF85D16C7861}" srcId="{B1832389-E458-4F5F-A40A-B0991AAA8939}" destId="{71AC4333-1770-43BB-8CA8-A8EB5C0F346F}" srcOrd="4" destOrd="0" parTransId="{33100495-BB6B-4111-ACEF-1ADF35C26769}" sibTransId="{CFD9E06B-845E-4D5E-9ED6-3462D8BDA2A8}"/>
    <dgm:cxn modelId="{4A1F6E70-B22C-4199-BDFC-48AA7FBDD3B1}" type="presOf" srcId="{60089B74-EF27-4CD6-B3FE-F65CF5F22E9D}" destId="{A3E7F7F5-370E-4204-AB71-48FFB923029D}" srcOrd="0" destOrd="0" presId="urn:microsoft.com/office/officeart/2005/8/layout/chevron1"/>
    <dgm:cxn modelId="{DF97C673-B2B3-4342-B905-D2345DE1CB14}" srcId="{B1832389-E458-4F5F-A40A-B0991AAA8939}" destId="{60089B74-EF27-4CD6-B3FE-F65CF5F22E9D}" srcOrd="1" destOrd="0" parTransId="{9B969074-5295-4508-8E64-2592BA4EB98F}" sibTransId="{E7EA529D-E399-41CB-8295-D6C034021F2D}"/>
    <dgm:cxn modelId="{15F11D75-C42A-477F-820E-5A3121D885A8}" type="presOf" srcId="{B1832389-E458-4F5F-A40A-B0991AAA8939}" destId="{9B2FD640-83E7-4FB7-9FE7-31CCC4FAEE2C}" srcOrd="0" destOrd="0" presId="urn:microsoft.com/office/officeart/2005/8/layout/chevron1"/>
    <dgm:cxn modelId="{09917594-F774-4AE6-B889-F7946147AD95}" srcId="{B1832389-E458-4F5F-A40A-B0991AAA8939}" destId="{1215C5B6-A4CB-4892-8198-E9B3C16150EA}" srcOrd="0" destOrd="0" parTransId="{14537979-0270-4DE2-8440-5A3A2D182D70}" sibTransId="{F97644A2-064A-4595-B444-818E11066C7E}"/>
    <dgm:cxn modelId="{24EDADC6-6C71-4295-AC11-7AC212A6295F}" type="presOf" srcId="{71AC4333-1770-43BB-8CA8-A8EB5C0F346F}" destId="{D9348225-5FBF-4C07-BDE0-33F6595C7462}" srcOrd="0" destOrd="0" presId="urn:microsoft.com/office/officeart/2005/8/layout/chevron1"/>
    <dgm:cxn modelId="{C23663F3-B016-49AE-8F9A-685C21CE7C30}" type="presParOf" srcId="{9B2FD640-83E7-4FB7-9FE7-31CCC4FAEE2C}" destId="{240F66D7-5F10-4764-A2D8-9F0A4DF88587}" srcOrd="0" destOrd="0" presId="urn:microsoft.com/office/officeart/2005/8/layout/chevron1"/>
    <dgm:cxn modelId="{7C1A8A90-B670-462C-99BF-9A748534D42A}" type="presParOf" srcId="{9B2FD640-83E7-4FB7-9FE7-31CCC4FAEE2C}" destId="{95F11434-ECEB-4CE0-AEF6-4517C1471E4E}" srcOrd="1" destOrd="0" presId="urn:microsoft.com/office/officeart/2005/8/layout/chevron1"/>
    <dgm:cxn modelId="{DABBCC9E-B367-49AE-9EDE-1A04640063E7}" type="presParOf" srcId="{9B2FD640-83E7-4FB7-9FE7-31CCC4FAEE2C}" destId="{A3E7F7F5-370E-4204-AB71-48FFB923029D}" srcOrd="2" destOrd="0" presId="urn:microsoft.com/office/officeart/2005/8/layout/chevron1"/>
    <dgm:cxn modelId="{77DC5B7C-BB8C-4B61-94A4-1AFE05E25EE7}" type="presParOf" srcId="{9B2FD640-83E7-4FB7-9FE7-31CCC4FAEE2C}" destId="{7D8B7F95-3998-4F28-99BA-93801DB933F4}" srcOrd="3" destOrd="0" presId="urn:microsoft.com/office/officeart/2005/8/layout/chevron1"/>
    <dgm:cxn modelId="{6E3280FD-440E-44DF-99B2-66CE551B4CC1}" type="presParOf" srcId="{9B2FD640-83E7-4FB7-9FE7-31CCC4FAEE2C}" destId="{F80FE94B-A2F8-4C46-A1F4-F44CF4574D61}" srcOrd="4" destOrd="0" presId="urn:microsoft.com/office/officeart/2005/8/layout/chevron1"/>
    <dgm:cxn modelId="{D3C8D274-A69E-48D3-AAF7-578CB3CE5ACF}" type="presParOf" srcId="{9B2FD640-83E7-4FB7-9FE7-31CCC4FAEE2C}" destId="{09D697CF-E732-46FF-824B-473468BEB076}" srcOrd="5" destOrd="0" presId="urn:microsoft.com/office/officeart/2005/8/layout/chevron1"/>
    <dgm:cxn modelId="{C9A0E0FC-20B1-400E-A8AF-228A5BA2703A}" type="presParOf" srcId="{9B2FD640-83E7-4FB7-9FE7-31CCC4FAEE2C}" destId="{51333ADE-49D7-4FA6-8A68-755A4133E1C9}" srcOrd="6" destOrd="0" presId="urn:microsoft.com/office/officeart/2005/8/layout/chevron1"/>
    <dgm:cxn modelId="{83A8D404-F9C2-49C2-9CD0-D099D7BAB8BF}" type="presParOf" srcId="{9B2FD640-83E7-4FB7-9FE7-31CCC4FAEE2C}" destId="{7D0FAE13-1F80-4337-9AEE-FA064AC540FD}" srcOrd="7" destOrd="0" presId="urn:microsoft.com/office/officeart/2005/8/layout/chevron1"/>
    <dgm:cxn modelId="{B3C98E43-2969-4177-9086-B20A95007316}" type="presParOf" srcId="{9B2FD640-83E7-4FB7-9FE7-31CCC4FAEE2C}" destId="{D9348225-5FBF-4C07-BDE0-33F6595C7462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8.xml><?xml version="1.0" encoding="utf-8"?>
<dgm:dataModel xmlns:dgm="http://schemas.openxmlformats.org/drawingml/2006/diagram" xmlns:a="http://schemas.openxmlformats.org/drawingml/2006/main">
  <dgm:ptLst>
    <dgm:pt modelId="{B1832389-E458-4F5F-A40A-B0991AAA8939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</dgm:pt>
    <dgm:pt modelId="{1215C5B6-A4CB-4892-8198-E9B3C16150EA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Introduction</a:t>
          </a:r>
        </a:p>
      </dgm:t>
    </dgm:pt>
    <dgm:pt modelId="{14537979-0270-4DE2-8440-5A3A2D182D70}" type="parTrans" cxnId="{09917594-F774-4AE6-B889-F7946147AD95}">
      <dgm:prSet/>
      <dgm:spPr/>
      <dgm:t>
        <a:bodyPr/>
        <a:lstStyle/>
        <a:p>
          <a:endParaRPr lang="en-US"/>
        </a:p>
      </dgm:t>
    </dgm:pt>
    <dgm:pt modelId="{F97644A2-064A-4595-B444-818E11066C7E}" type="sibTrans" cxnId="{09917594-F774-4AE6-B889-F7946147AD95}">
      <dgm:prSet/>
      <dgm:spPr/>
      <dgm:t>
        <a:bodyPr/>
        <a:lstStyle/>
        <a:p>
          <a:endParaRPr lang="en-US"/>
        </a:p>
      </dgm:t>
    </dgm:pt>
    <dgm:pt modelId="{60089B74-EF27-4CD6-B3FE-F65CF5F22E9D}">
      <dgm:prSet phldrT="[Text]"/>
      <dgm:spPr>
        <a:solidFill>
          <a:srgbClr val="FFFFFF"/>
        </a:solidFill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.NET MAUI</a:t>
          </a:r>
        </a:p>
      </dgm:t>
    </dgm:pt>
    <dgm:pt modelId="{9B969074-5295-4508-8E64-2592BA4EB98F}" type="parTrans" cxnId="{DF97C673-B2B3-4342-B905-D2345DE1CB14}">
      <dgm:prSet/>
      <dgm:spPr/>
      <dgm:t>
        <a:bodyPr/>
        <a:lstStyle/>
        <a:p>
          <a:endParaRPr lang="en-US"/>
        </a:p>
      </dgm:t>
    </dgm:pt>
    <dgm:pt modelId="{E7EA529D-E399-41CB-8295-D6C034021F2D}" type="sibTrans" cxnId="{DF97C673-B2B3-4342-B905-D2345DE1CB14}">
      <dgm:prSet/>
      <dgm:spPr/>
      <dgm:t>
        <a:bodyPr/>
        <a:lstStyle/>
        <a:p>
          <a:endParaRPr lang="en-US"/>
        </a:p>
      </dgm:t>
    </dgm:pt>
    <dgm:pt modelId="{EDF2021F-1B3F-4A19-AA65-1D21FB9D52EE}">
      <dgm:prSet phldrT="[Text]"/>
      <dgm:spPr>
        <a:solidFill>
          <a:srgbClr val="FFFFFF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Setup</a:t>
          </a:r>
          <a:endParaRPr lang="en-US" dirty="0">
            <a:solidFill>
              <a:srgbClr val="1482AC"/>
            </a:solidFill>
          </a:endParaRPr>
        </a:p>
      </dgm:t>
    </dgm:pt>
    <dgm:pt modelId="{86411FF3-E2AF-4C60-A3E7-9A498CD6404E}" type="parTrans" cxnId="{604AC406-4715-4B63-81BD-28560C9F773C}">
      <dgm:prSet/>
      <dgm:spPr/>
      <dgm:t>
        <a:bodyPr/>
        <a:lstStyle/>
        <a:p>
          <a:endParaRPr lang="en-US"/>
        </a:p>
      </dgm:t>
    </dgm:pt>
    <dgm:pt modelId="{7EB6EDD5-F6F4-46BA-B94E-529222D877D4}" type="sibTrans" cxnId="{604AC406-4715-4B63-81BD-28560C9F773C}">
      <dgm:prSet/>
      <dgm:spPr/>
      <dgm:t>
        <a:bodyPr/>
        <a:lstStyle/>
        <a:p>
          <a:endParaRPr lang="en-US"/>
        </a:p>
      </dgm:t>
    </dgm:pt>
    <dgm:pt modelId="{05FCD660-91B0-45FC-8B72-73340BF1A4A3}">
      <dgm:prSet phldrT="[Text]"/>
      <dgm:spPr>
        <a:solidFill>
          <a:srgbClr val="1482AC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chemeClr val="bg1"/>
              </a:solidFill>
            </a:rPr>
            <a:t>Layout</a:t>
          </a:r>
          <a:r>
            <a:rPr lang="en-US" dirty="0">
              <a:solidFill>
                <a:schemeClr val="bg1"/>
              </a:solidFill>
            </a:rPr>
            <a:t>s</a:t>
          </a:r>
        </a:p>
      </dgm:t>
    </dgm:pt>
    <dgm:pt modelId="{56B016D7-7F2C-48D3-9961-FFEEB3AC7D69}" type="parTrans" cxnId="{B2EDC91B-EAA1-4C39-BB4F-44E1C5AFFF70}">
      <dgm:prSet/>
      <dgm:spPr/>
      <dgm:t>
        <a:bodyPr/>
        <a:lstStyle/>
        <a:p>
          <a:endParaRPr lang="en-US"/>
        </a:p>
      </dgm:t>
    </dgm:pt>
    <dgm:pt modelId="{9B1F28DB-1BED-466D-9E39-7A3A779F0C43}" type="sibTrans" cxnId="{B2EDC91B-EAA1-4C39-BB4F-44E1C5AFFF70}">
      <dgm:prSet/>
      <dgm:spPr/>
      <dgm:t>
        <a:bodyPr/>
        <a:lstStyle/>
        <a:p>
          <a:endParaRPr lang="en-US"/>
        </a:p>
      </dgm:t>
    </dgm:pt>
    <dgm:pt modelId="{71AC4333-1770-43BB-8CA8-A8EB5C0F346F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Controls</a:t>
          </a:r>
        </a:p>
      </dgm:t>
    </dgm:pt>
    <dgm:pt modelId="{33100495-BB6B-4111-ACEF-1ADF35C26769}" type="parTrans" cxnId="{E3ADC644-78F1-4BD0-A7C1-CF85D16C7861}">
      <dgm:prSet/>
      <dgm:spPr/>
      <dgm:t>
        <a:bodyPr/>
        <a:lstStyle/>
        <a:p>
          <a:endParaRPr lang="en-US"/>
        </a:p>
      </dgm:t>
    </dgm:pt>
    <dgm:pt modelId="{CFD9E06B-845E-4D5E-9ED6-3462D8BDA2A8}" type="sibTrans" cxnId="{E3ADC644-78F1-4BD0-A7C1-CF85D16C7861}">
      <dgm:prSet/>
      <dgm:spPr/>
      <dgm:t>
        <a:bodyPr/>
        <a:lstStyle/>
        <a:p>
          <a:endParaRPr lang="en-US"/>
        </a:p>
      </dgm:t>
    </dgm:pt>
    <dgm:pt modelId="{9B2FD640-83E7-4FB7-9FE7-31CCC4FAEE2C}" type="pres">
      <dgm:prSet presAssocID="{B1832389-E458-4F5F-A40A-B0991AAA8939}" presName="Name0" presStyleCnt="0">
        <dgm:presLayoutVars>
          <dgm:dir/>
          <dgm:animLvl val="lvl"/>
          <dgm:resizeHandles val="exact"/>
        </dgm:presLayoutVars>
      </dgm:prSet>
      <dgm:spPr/>
    </dgm:pt>
    <dgm:pt modelId="{240F66D7-5F10-4764-A2D8-9F0A4DF88587}" type="pres">
      <dgm:prSet presAssocID="{1215C5B6-A4CB-4892-8198-E9B3C16150E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95F11434-ECEB-4CE0-AEF6-4517C1471E4E}" type="pres">
      <dgm:prSet presAssocID="{F97644A2-064A-4595-B444-818E11066C7E}" presName="parTxOnlySpace" presStyleCnt="0"/>
      <dgm:spPr/>
    </dgm:pt>
    <dgm:pt modelId="{A3E7F7F5-370E-4204-AB71-48FFB923029D}" type="pres">
      <dgm:prSet presAssocID="{60089B74-EF27-4CD6-B3FE-F65CF5F22E9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D8B7F95-3998-4F28-99BA-93801DB933F4}" type="pres">
      <dgm:prSet presAssocID="{E7EA529D-E399-41CB-8295-D6C034021F2D}" presName="parTxOnlySpace" presStyleCnt="0"/>
      <dgm:spPr/>
    </dgm:pt>
    <dgm:pt modelId="{F80FE94B-A2F8-4C46-A1F4-F44CF4574D61}" type="pres">
      <dgm:prSet presAssocID="{EDF2021F-1B3F-4A19-AA65-1D21FB9D52EE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09D697CF-E732-46FF-824B-473468BEB076}" type="pres">
      <dgm:prSet presAssocID="{7EB6EDD5-F6F4-46BA-B94E-529222D877D4}" presName="parTxOnlySpace" presStyleCnt="0"/>
      <dgm:spPr/>
    </dgm:pt>
    <dgm:pt modelId="{51333ADE-49D7-4FA6-8A68-755A4133E1C9}" type="pres">
      <dgm:prSet presAssocID="{05FCD660-91B0-45FC-8B72-73340BF1A4A3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7D0FAE13-1F80-4337-9AEE-FA064AC540FD}" type="pres">
      <dgm:prSet presAssocID="{9B1F28DB-1BED-466D-9E39-7A3A779F0C43}" presName="parTxOnlySpace" presStyleCnt="0"/>
      <dgm:spPr/>
    </dgm:pt>
    <dgm:pt modelId="{D9348225-5FBF-4C07-BDE0-33F6595C7462}" type="pres">
      <dgm:prSet presAssocID="{71AC4333-1770-43BB-8CA8-A8EB5C0F346F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04AC406-4715-4B63-81BD-28560C9F773C}" srcId="{B1832389-E458-4F5F-A40A-B0991AAA8939}" destId="{EDF2021F-1B3F-4A19-AA65-1D21FB9D52EE}" srcOrd="2" destOrd="0" parTransId="{86411FF3-E2AF-4C60-A3E7-9A498CD6404E}" sibTransId="{7EB6EDD5-F6F4-46BA-B94E-529222D877D4}"/>
    <dgm:cxn modelId="{AE074712-0B75-46A2-950A-6405794D30A7}" type="presOf" srcId="{1215C5B6-A4CB-4892-8198-E9B3C16150EA}" destId="{240F66D7-5F10-4764-A2D8-9F0A4DF88587}" srcOrd="0" destOrd="0" presId="urn:microsoft.com/office/officeart/2005/8/layout/chevron1"/>
    <dgm:cxn modelId="{B2EDC91B-EAA1-4C39-BB4F-44E1C5AFFF70}" srcId="{B1832389-E458-4F5F-A40A-B0991AAA8939}" destId="{05FCD660-91B0-45FC-8B72-73340BF1A4A3}" srcOrd="3" destOrd="0" parTransId="{56B016D7-7F2C-48D3-9961-FFEEB3AC7D69}" sibTransId="{9B1F28DB-1BED-466D-9E39-7A3A779F0C43}"/>
    <dgm:cxn modelId="{AE9E032E-24B9-473D-A1F0-A56D8B3C5B3F}" type="presOf" srcId="{05FCD660-91B0-45FC-8B72-73340BF1A4A3}" destId="{51333ADE-49D7-4FA6-8A68-755A4133E1C9}" srcOrd="0" destOrd="0" presId="urn:microsoft.com/office/officeart/2005/8/layout/chevron1"/>
    <dgm:cxn modelId="{AA889544-0F50-40E9-8106-C18F80C58F41}" type="presOf" srcId="{EDF2021F-1B3F-4A19-AA65-1D21FB9D52EE}" destId="{F80FE94B-A2F8-4C46-A1F4-F44CF4574D61}" srcOrd="0" destOrd="0" presId="urn:microsoft.com/office/officeart/2005/8/layout/chevron1"/>
    <dgm:cxn modelId="{E3ADC644-78F1-4BD0-A7C1-CF85D16C7861}" srcId="{B1832389-E458-4F5F-A40A-B0991AAA8939}" destId="{71AC4333-1770-43BB-8CA8-A8EB5C0F346F}" srcOrd="4" destOrd="0" parTransId="{33100495-BB6B-4111-ACEF-1ADF35C26769}" sibTransId="{CFD9E06B-845E-4D5E-9ED6-3462D8BDA2A8}"/>
    <dgm:cxn modelId="{4A1F6E70-B22C-4199-BDFC-48AA7FBDD3B1}" type="presOf" srcId="{60089B74-EF27-4CD6-B3FE-F65CF5F22E9D}" destId="{A3E7F7F5-370E-4204-AB71-48FFB923029D}" srcOrd="0" destOrd="0" presId="urn:microsoft.com/office/officeart/2005/8/layout/chevron1"/>
    <dgm:cxn modelId="{DF97C673-B2B3-4342-B905-D2345DE1CB14}" srcId="{B1832389-E458-4F5F-A40A-B0991AAA8939}" destId="{60089B74-EF27-4CD6-B3FE-F65CF5F22E9D}" srcOrd="1" destOrd="0" parTransId="{9B969074-5295-4508-8E64-2592BA4EB98F}" sibTransId="{E7EA529D-E399-41CB-8295-D6C034021F2D}"/>
    <dgm:cxn modelId="{15F11D75-C42A-477F-820E-5A3121D885A8}" type="presOf" srcId="{B1832389-E458-4F5F-A40A-B0991AAA8939}" destId="{9B2FD640-83E7-4FB7-9FE7-31CCC4FAEE2C}" srcOrd="0" destOrd="0" presId="urn:microsoft.com/office/officeart/2005/8/layout/chevron1"/>
    <dgm:cxn modelId="{09917594-F774-4AE6-B889-F7946147AD95}" srcId="{B1832389-E458-4F5F-A40A-B0991AAA8939}" destId="{1215C5B6-A4CB-4892-8198-E9B3C16150EA}" srcOrd="0" destOrd="0" parTransId="{14537979-0270-4DE2-8440-5A3A2D182D70}" sibTransId="{F97644A2-064A-4595-B444-818E11066C7E}"/>
    <dgm:cxn modelId="{24EDADC6-6C71-4295-AC11-7AC212A6295F}" type="presOf" srcId="{71AC4333-1770-43BB-8CA8-A8EB5C0F346F}" destId="{D9348225-5FBF-4C07-BDE0-33F6595C7462}" srcOrd="0" destOrd="0" presId="urn:microsoft.com/office/officeart/2005/8/layout/chevron1"/>
    <dgm:cxn modelId="{C23663F3-B016-49AE-8F9A-685C21CE7C30}" type="presParOf" srcId="{9B2FD640-83E7-4FB7-9FE7-31CCC4FAEE2C}" destId="{240F66D7-5F10-4764-A2D8-9F0A4DF88587}" srcOrd="0" destOrd="0" presId="urn:microsoft.com/office/officeart/2005/8/layout/chevron1"/>
    <dgm:cxn modelId="{7C1A8A90-B670-462C-99BF-9A748534D42A}" type="presParOf" srcId="{9B2FD640-83E7-4FB7-9FE7-31CCC4FAEE2C}" destId="{95F11434-ECEB-4CE0-AEF6-4517C1471E4E}" srcOrd="1" destOrd="0" presId="urn:microsoft.com/office/officeart/2005/8/layout/chevron1"/>
    <dgm:cxn modelId="{DABBCC9E-B367-49AE-9EDE-1A04640063E7}" type="presParOf" srcId="{9B2FD640-83E7-4FB7-9FE7-31CCC4FAEE2C}" destId="{A3E7F7F5-370E-4204-AB71-48FFB923029D}" srcOrd="2" destOrd="0" presId="urn:microsoft.com/office/officeart/2005/8/layout/chevron1"/>
    <dgm:cxn modelId="{77DC5B7C-BB8C-4B61-94A4-1AFE05E25EE7}" type="presParOf" srcId="{9B2FD640-83E7-4FB7-9FE7-31CCC4FAEE2C}" destId="{7D8B7F95-3998-4F28-99BA-93801DB933F4}" srcOrd="3" destOrd="0" presId="urn:microsoft.com/office/officeart/2005/8/layout/chevron1"/>
    <dgm:cxn modelId="{6E3280FD-440E-44DF-99B2-66CE551B4CC1}" type="presParOf" srcId="{9B2FD640-83E7-4FB7-9FE7-31CCC4FAEE2C}" destId="{F80FE94B-A2F8-4C46-A1F4-F44CF4574D61}" srcOrd="4" destOrd="0" presId="urn:microsoft.com/office/officeart/2005/8/layout/chevron1"/>
    <dgm:cxn modelId="{D3C8D274-A69E-48D3-AAF7-578CB3CE5ACF}" type="presParOf" srcId="{9B2FD640-83E7-4FB7-9FE7-31CCC4FAEE2C}" destId="{09D697CF-E732-46FF-824B-473468BEB076}" srcOrd="5" destOrd="0" presId="urn:microsoft.com/office/officeart/2005/8/layout/chevron1"/>
    <dgm:cxn modelId="{C9A0E0FC-20B1-400E-A8AF-228A5BA2703A}" type="presParOf" srcId="{9B2FD640-83E7-4FB7-9FE7-31CCC4FAEE2C}" destId="{51333ADE-49D7-4FA6-8A68-755A4133E1C9}" srcOrd="6" destOrd="0" presId="urn:microsoft.com/office/officeart/2005/8/layout/chevron1"/>
    <dgm:cxn modelId="{83A8D404-F9C2-49C2-9CD0-D099D7BAB8BF}" type="presParOf" srcId="{9B2FD640-83E7-4FB7-9FE7-31CCC4FAEE2C}" destId="{7D0FAE13-1F80-4337-9AEE-FA064AC540FD}" srcOrd="7" destOrd="0" presId="urn:microsoft.com/office/officeart/2005/8/layout/chevron1"/>
    <dgm:cxn modelId="{B3C98E43-2969-4177-9086-B20A95007316}" type="presParOf" srcId="{9B2FD640-83E7-4FB7-9FE7-31CCC4FAEE2C}" destId="{D9348225-5FBF-4C07-BDE0-33F6595C7462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9.xml><?xml version="1.0" encoding="utf-8"?>
<dgm:dataModel xmlns:dgm="http://schemas.openxmlformats.org/drawingml/2006/diagram" xmlns:a="http://schemas.openxmlformats.org/drawingml/2006/main">
  <dgm:ptLst>
    <dgm:pt modelId="{B1832389-E458-4F5F-A40A-B0991AAA8939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</dgm:pt>
    <dgm:pt modelId="{1215C5B6-A4CB-4892-8198-E9B3C16150EA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Introduction</a:t>
          </a:r>
        </a:p>
      </dgm:t>
    </dgm:pt>
    <dgm:pt modelId="{14537979-0270-4DE2-8440-5A3A2D182D70}" type="parTrans" cxnId="{09917594-F774-4AE6-B889-F7946147AD95}">
      <dgm:prSet/>
      <dgm:spPr/>
      <dgm:t>
        <a:bodyPr/>
        <a:lstStyle/>
        <a:p>
          <a:endParaRPr lang="en-US"/>
        </a:p>
      </dgm:t>
    </dgm:pt>
    <dgm:pt modelId="{F97644A2-064A-4595-B444-818E11066C7E}" type="sibTrans" cxnId="{09917594-F774-4AE6-B889-F7946147AD95}">
      <dgm:prSet/>
      <dgm:spPr/>
      <dgm:t>
        <a:bodyPr/>
        <a:lstStyle/>
        <a:p>
          <a:endParaRPr lang="en-US"/>
        </a:p>
      </dgm:t>
    </dgm:pt>
    <dgm:pt modelId="{60089B74-EF27-4CD6-B3FE-F65CF5F22E9D}">
      <dgm:prSet phldrT="[Text]"/>
      <dgm:spPr>
        <a:solidFill>
          <a:srgbClr val="FFFFFF"/>
        </a:solidFill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.NET MAUI</a:t>
          </a:r>
        </a:p>
      </dgm:t>
    </dgm:pt>
    <dgm:pt modelId="{9B969074-5295-4508-8E64-2592BA4EB98F}" type="parTrans" cxnId="{DF97C673-B2B3-4342-B905-D2345DE1CB14}">
      <dgm:prSet/>
      <dgm:spPr/>
      <dgm:t>
        <a:bodyPr/>
        <a:lstStyle/>
        <a:p>
          <a:endParaRPr lang="en-US"/>
        </a:p>
      </dgm:t>
    </dgm:pt>
    <dgm:pt modelId="{E7EA529D-E399-41CB-8295-D6C034021F2D}" type="sibTrans" cxnId="{DF97C673-B2B3-4342-B905-D2345DE1CB14}">
      <dgm:prSet/>
      <dgm:spPr/>
      <dgm:t>
        <a:bodyPr/>
        <a:lstStyle/>
        <a:p>
          <a:endParaRPr lang="en-US"/>
        </a:p>
      </dgm:t>
    </dgm:pt>
    <dgm:pt modelId="{EDF2021F-1B3F-4A19-AA65-1D21FB9D52EE}">
      <dgm:prSet phldrT="[Text]"/>
      <dgm:spPr>
        <a:solidFill>
          <a:srgbClr val="FFFFFF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Setup</a:t>
          </a:r>
          <a:endParaRPr lang="en-US" dirty="0">
            <a:solidFill>
              <a:srgbClr val="1482AC"/>
            </a:solidFill>
          </a:endParaRPr>
        </a:p>
      </dgm:t>
    </dgm:pt>
    <dgm:pt modelId="{86411FF3-E2AF-4C60-A3E7-9A498CD6404E}" type="parTrans" cxnId="{604AC406-4715-4B63-81BD-28560C9F773C}">
      <dgm:prSet/>
      <dgm:spPr/>
      <dgm:t>
        <a:bodyPr/>
        <a:lstStyle/>
        <a:p>
          <a:endParaRPr lang="en-US"/>
        </a:p>
      </dgm:t>
    </dgm:pt>
    <dgm:pt modelId="{7EB6EDD5-F6F4-46BA-B94E-529222D877D4}" type="sibTrans" cxnId="{604AC406-4715-4B63-81BD-28560C9F773C}">
      <dgm:prSet/>
      <dgm:spPr/>
      <dgm:t>
        <a:bodyPr/>
        <a:lstStyle/>
        <a:p>
          <a:endParaRPr lang="en-US"/>
        </a:p>
      </dgm:t>
    </dgm:pt>
    <dgm:pt modelId="{05FCD660-91B0-45FC-8B72-73340BF1A4A3}">
      <dgm:prSet phldrT="[Text]"/>
      <dgm:spPr>
        <a:solidFill>
          <a:srgbClr val="FFFFFF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Layout</a:t>
          </a:r>
          <a:r>
            <a:rPr lang="en-US" dirty="0">
              <a:solidFill>
                <a:srgbClr val="1482AC"/>
              </a:solidFill>
            </a:rPr>
            <a:t>s</a:t>
          </a:r>
        </a:p>
      </dgm:t>
    </dgm:pt>
    <dgm:pt modelId="{56B016D7-7F2C-48D3-9961-FFEEB3AC7D69}" type="parTrans" cxnId="{B2EDC91B-EAA1-4C39-BB4F-44E1C5AFFF70}">
      <dgm:prSet/>
      <dgm:spPr/>
      <dgm:t>
        <a:bodyPr/>
        <a:lstStyle/>
        <a:p>
          <a:endParaRPr lang="en-US"/>
        </a:p>
      </dgm:t>
    </dgm:pt>
    <dgm:pt modelId="{9B1F28DB-1BED-466D-9E39-7A3A779F0C43}" type="sibTrans" cxnId="{B2EDC91B-EAA1-4C39-BB4F-44E1C5AFFF70}">
      <dgm:prSet/>
      <dgm:spPr/>
      <dgm:t>
        <a:bodyPr/>
        <a:lstStyle/>
        <a:p>
          <a:endParaRPr lang="en-US"/>
        </a:p>
      </dgm:t>
    </dgm:pt>
    <dgm:pt modelId="{71AC4333-1770-43BB-8CA8-A8EB5C0F346F}">
      <dgm:prSet phldrT="[Text]"/>
      <dgm:spPr>
        <a:solidFill>
          <a:srgbClr val="1482AC"/>
        </a:solidFill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Controls</a:t>
          </a:r>
        </a:p>
      </dgm:t>
    </dgm:pt>
    <dgm:pt modelId="{33100495-BB6B-4111-ACEF-1ADF35C26769}" type="parTrans" cxnId="{E3ADC644-78F1-4BD0-A7C1-CF85D16C7861}">
      <dgm:prSet/>
      <dgm:spPr/>
      <dgm:t>
        <a:bodyPr/>
        <a:lstStyle/>
        <a:p>
          <a:endParaRPr lang="en-US"/>
        </a:p>
      </dgm:t>
    </dgm:pt>
    <dgm:pt modelId="{CFD9E06B-845E-4D5E-9ED6-3462D8BDA2A8}" type="sibTrans" cxnId="{E3ADC644-78F1-4BD0-A7C1-CF85D16C7861}">
      <dgm:prSet/>
      <dgm:spPr/>
      <dgm:t>
        <a:bodyPr/>
        <a:lstStyle/>
        <a:p>
          <a:endParaRPr lang="en-US"/>
        </a:p>
      </dgm:t>
    </dgm:pt>
    <dgm:pt modelId="{9B2FD640-83E7-4FB7-9FE7-31CCC4FAEE2C}" type="pres">
      <dgm:prSet presAssocID="{B1832389-E458-4F5F-A40A-B0991AAA8939}" presName="Name0" presStyleCnt="0">
        <dgm:presLayoutVars>
          <dgm:dir/>
          <dgm:animLvl val="lvl"/>
          <dgm:resizeHandles val="exact"/>
        </dgm:presLayoutVars>
      </dgm:prSet>
      <dgm:spPr/>
    </dgm:pt>
    <dgm:pt modelId="{240F66D7-5F10-4764-A2D8-9F0A4DF88587}" type="pres">
      <dgm:prSet presAssocID="{1215C5B6-A4CB-4892-8198-E9B3C16150E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95F11434-ECEB-4CE0-AEF6-4517C1471E4E}" type="pres">
      <dgm:prSet presAssocID="{F97644A2-064A-4595-B444-818E11066C7E}" presName="parTxOnlySpace" presStyleCnt="0"/>
      <dgm:spPr/>
    </dgm:pt>
    <dgm:pt modelId="{A3E7F7F5-370E-4204-AB71-48FFB923029D}" type="pres">
      <dgm:prSet presAssocID="{60089B74-EF27-4CD6-B3FE-F65CF5F22E9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D8B7F95-3998-4F28-99BA-93801DB933F4}" type="pres">
      <dgm:prSet presAssocID="{E7EA529D-E399-41CB-8295-D6C034021F2D}" presName="parTxOnlySpace" presStyleCnt="0"/>
      <dgm:spPr/>
    </dgm:pt>
    <dgm:pt modelId="{F80FE94B-A2F8-4C46-A1F4-F44CF4574D61}" type="pres">
      <dgm:prSet presAssocID="{EDF2021F-1B3F-4A19-AA65-1D21FB9D52EE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09D697CF-E732-46FF-824B-473468BEB076}" type="pres">
      <dgm:prSet presAssocID="{7EB6EDD5-F6F4-46BA-B94E-529222D877D4}" presName="parTxOnlySpace" presStyleCnt="0"/>
      <dgm:spPr/>
    </dgm:pt>
    <dgm:pt modelId="{51333ADE-49D7-4FA6-8A68-755A4133E1C9}" type="pres">
      <dgm:prSet presAssocID="{05FCD660-91B0-45FC-8B72-73340BF1A4A3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7D0FAE13-1F80-4337-9AEE-FA064AC540FD}" type="pres">
      <dgm:prSet presAssocID="{9B1F28DB-1BED-466D-9E39-7A3A779F0C43}" presName="parTxOnlySpace" presStyleCnt="0"/>
      <dgm:spPr/>
    </dgm:pt>
    <dgm:pt modelId="{D9348225-5FBF-4C07-BDE0-33F6595C7462}" type="pres">
      <dgm:prSet presAssocID="{71AC4333-1770-43BB-8CA8-A8EB5C0F346F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04AC406-4715-4B63-81BD-28560C9F773C}" srcId="{B1832389-E458-4F5F-A40A-B0991AAA8939}" destId="{EDF2021F-1B3F-4A19-AA65-1D21FB9D52EE}" srcOrd="2" destOrd="0" parTransId="{86411FF3-E2AF-4C60-A3E7-9A498CD6404E}" sibTransId="{7EB6EDD5-F6F4-46BA-B94E-529222D877D4}"/>
    <dgm:cxn modelId="{AE074712-0B75-46A2-950A-6405794D30A7}" type="presOf" srcId="{1215C5B6-A4CB-4892-8198-E9B3C16150EA}" destId="{240F66D7-5F10-4764-A2D8-9F0A4DF88587}" srcOrd="0" destOrd="0" presId="urn:microsoft.com/office/officeart/2005/8/layout/chevron1"/>
    <dgm:cxn modelId="{B2EDC91B-EAA1-4C39-BB4F-44E1C5AFFF70}" srcId="{B1832389-E458-4F5F-A40A-B0991AAA8939}" destId="{05FCD660-91B0-45FC-8B72-73340BF1A4A3}" srcOrd="3" destOrd="0" parTransId="{56B016D7-7F2C-48D3-9961-FFEEB3AC7D69}" sibTransId="{9B1F28DB-1BED-466D-9E39-7A3A779F0C43}"/>
    <dgm:cxn modelId="{AE9E032E-24B9-473D-A1F0-A56D8B3C5B3F}" type="presOf" srcId="{05FCD660-91B0-45FC-8B72-73340BF1A4A3}" destId="{51333ADE-49D7-4FA6-8A68-755A4133E1C9}" srcOrd="0" destOrd="0" presId="urn:microsoft.com/office/officeart/2005/8/layout/chevron1"/>
    <dgm:cxn modelId="{AA889544-0F50-40E9-8106-C18F80C58F41}" type="presOf" srcId="{EDF2021F-1B3F-4A19-AA65-1D21FB9D52EE}" destId="{F80FE94B-A2F8-4C46-A1F4-F44CF4574D61}" srcOrd="0" destOrd="0" presId="urn:microsoft.com/office/officeart/2005/8/layout/chevron1"/>
    <dgm:cxn modelId="{E3ADC644-78F1-4BD0-A7C1-CF85D16C7861}" srcId="{B1832389-E458-4F5F-A40A-B0991AAA8939}" destId="{71AC4333-1770-43BB-8CA8-A8EB5C0F346F}" srcOrd="4" destOrd="0" parTransId="{33100495-BB6B-4111-ACEF-1ADF35C26769}" sibTransId="{CFD9E06B-845E-4D5E-9ED6-3462D8BDA2A8}"/>
    <dgm:cxn modelId="{4A1F6E70-B22C-4199-BDFC-48AA7FBDD3B1}" type="presOf" srcId="{60089B74-EF27-4CD6-B3FE-F65CF5F22E9D}" destId="{A3E7F7F5-370E-4204-AB71-48FFB923029D}" srcOrd="0" destOrd="0" presId="urn:microsoft.com/office/officeart/2005/8/layout/chevron1"/>
    <dgm:cxn modelId="{DF97C673-B2B3-4342-B905-D2345DE1CB14}" srcId="{B1832389-E458-4F5F-A40A-B0991AAA8939}" destId="{60089B74-EF27-4CD6-B3FE-F65CF5F22E9D}" srcOrd="1" destOrd="0" parTransId="{9B969074-5295-4508-8E64-2592BA4EB98F}" sibTransId="{E7EA529D-E399-41CB-8295-D6C034021F2D}"/>
    <dgm:cxn modelId="{15F11D75-C42A-477F-820E-5A3121D885A8}" type="presOf" srcId="{B1832389-E458-4F5F-A40A-B0991AAA8939}" destId="{9B2FD640-83E7-4FB7-9FE7-31CCC4FAEE2C}" srcOrd="0" destOrd="0" presId="urn:microsoft.com/office/officeart/2005/8/layout/chevron1"/>
    <dgm:cxn modelId="{09917594-F774-4AE6-B889-F7946147AD95}" srcId="{B1832389-E458-4F5F-A40A-B0991AAA8939}" destId="{1215C5B6-A4CB-4892-8198-E9B3C16150EA}" srcOrd="0" destOrd="0" parTransId="{14537979-0270-4DE2-8440-5A3A2D182D70}" sibTransId="{F97644A2-064A-4595-B444-818E11066C7E}"/>
    <dgm:cxn modelId="{24EDADC6-6C71-4295-AC11-7AC212A6295F}" type="presOf" srcId="{71AC4333-1770-43BB-8CA8-A8EB5C0F346F}" destId="{D9348225-5FBF-4C07-BDE0-33F6595C7462}" srcOrd="0" destOrd="0" presId="urn:microsoft.com/office/officeart/2005/8/layout/chevron1"/>
    <dgm:cxn modelId="{C23663F3-B016-49AE-8F9A-685C21CE7C30}" type="presParOf" srcId="{9B2FD640-83E7-4FB7-9FE7-31CCC4FAEE2C}" destId="{240F66D7-5F10-4764-A2D8-9F0A4DF88587}" srcOrd="0" destOrd="0" presId="urn:microsoft.com/office/officeart/2005/8/layout/chevron1"/>
    <dgm:cxn modelId="{7C1A8A90-B670-462C-99BF-9A748534D42A}" type="presParOf" srcId="{9B2FD640-83E7-4FB7-9FE7-31CCC4FAEE2C}" destId="{95F11434-ECEB-4CE0-AEF6-4517C1471E4E}" srcOrd="1" destOrd="0" presId="urn:microsoft.com/office/officeart/2005/8/layout/chevron1"/>
    <dgm:cxn modelId="{DABBCC9E-B367-49AE-9EDE-1A04640063E7}" type="presParOf" srcId="{9B2FD640-83E7-4FB7-9FE7-31CCC4FAEE2C}" destId="{A3E7F7F5-370E-4204-AB71-48FFB923029D}" srcOrd="2" destOrd="0" presId="urn:microsoft.com/office/officeart/2005/8/layout/chevron1"/>
    <dgm:cxn modelId="{77DC5B7C-BB8C-4B61-94A4-1AFE05E25EE7}" type="presParOf" srcId="{9B2FD640-83E7-4FB7-9FE7-31CCC4FAEE2C}" destId="{7D8B7F95-3998-4F28-99BA-93801DB933F4}" srcOrd="3" destOrd="0" presId="urn:microsoft.com/office/officeart/2005/8/layout/chevron1"/>
    <dgm:cxn modelId="{6E3280FD-440E-44DF-99B2-66CE551B4CC1}" type="presParOf" srcId="{9B2FD640-83E7-4FB7-9FE7-31CCC4FAEE2C}" destId="{F80FE94B-A2F8-4C46-A1F4-F44CF4574D61}" srcOrd="4" destOrd="0" presId="urn:microsoft.com/office/officeart/2005/8/layout/chevron1"/>
    <dgm:cxn modelId="{D3C8D274-A69E-48D3-AAF7-578CB3CE5ACF}" type="presParOf" srcId="{9B2FD640-83E7-4FB7-9FE7-31CCC4FAEE2C}" destId="{09D697CF-E732-46FF-824B-473468BEB076}" srcOrd="5" destOrd="0" presId="urn:microsoft.com/office/officeart/2005/8/layout/chevron1"/>
    <dgm:cxn modelId="{C9A0E0FC-20B1-400E-A8AF-228A5BA2703A}" type="presParOf" srcId="{9B2FD640-83E7-4FB7-9FE7-31CCC4FAEE2C}" destId="{51333ADE-49D7-4FA6-8A68-755A4133E1C9}" srcOrd="6" destOrd="0" presId="urn:microsoft.com/office/officeart/2005/8/layout/chevron1"/>
    <dgm:cxn modelId="{83A8D404-F9C2-49C2-9CD0-D099D7BAB8BF}" type="presParOf" srcId="{9B2FD640-83E7-4FB7-9FE7-31CCC4FAEE2C}" destId="{7D0FAE13-1F80-4337-9AEE-FA064AC540FD}" srcOrd="7" destOrd="0" presId="urn:microsoft.com/office/officeart/2005/8/layout/chevron1"/>
    <dgm:cxn modelId="{B3C98E43-2969-4177-9086-B20A95007316}" type="presParOf" srcId="{9B2FD640-83E7-4FB7-9FE7-31CCC4FAEE2C}" destId="{D9348225-5FBF-4C07-BDE0-33F6595C7462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1832389-E458-4F5F-A40A-B0991AAA8939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</dgm:pt>
    <dgm:pt modelId="{1215C5B6-A4CB-4892-8198-E9B3C16150EA}">
      <dgm:prSet phldrT="[Text]"/>
      <dgm:spPr>
        <a:solidFill>
          <a:srgbClr val="1482AC"/>
        </a:solidFill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Introduction</a:t>
          </a:r>
        </a:p>
      </dgm:t>
    </dgm:pt>
    <dgm:pt modelId="{14537979-0270-4DE2-8440-5A3A2D182D70}" type="parTrans" cxnId="{09917594-F774-4AE6-B889-F7946147AD95}">
      <dgm:prSet/>
      <dgm:spPr/>
      <dgm:t>
        <a:bodyPr/>
        <a:lstStyle/>
        <a:p>
          <a:endParaRPr lang="en-US"/>
        </a:p>
      </dgm:t>
    </dgm:pt>
    <dgm:pt modelId="{F97644A2-064A-4595-B444-818E11066C7E}" type="sibTrans" cxnId="{09917594-F774-4AE6-B889-F7946147AD95}">
      <dgm:prSet/>
      <dgm:spPr/>
      <dgm:t>
        <a:bodyPr/>
        <a:lstStyle/>
        <a:p>
          <a:endParaRPr lang="en-US"/>
        </a:p>
      </dgm:t>
    </dgm:pt>
    <dgm:pt modelId="{60089B74-EF27-4CD6-B3FE-F65CF5F22E9D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.NET MAUI</a:t>
          </a:r>
        </a:p>
      </dgm:t>
    </dgm:pt>
    <dgm:pt modelId="{9B969074-5295-4508-8E64-2592BA4EB98F}" type="parTrans" cxnId="{DF97C673-B2B3-4342-B905-D2345DE1CB14}">
      <dgm:prSet/>
      <dgm:spPr/>
      <dgm:t>
        <a:bodyPr/>
        <a:lstStyle/>
        <a:p>
          <a:endParaRPr lang="en-US"/>
        </a:p>
      </dgm:t>
    </dgm:pt>
    <dgm:pt modelId="{E7EA529D-E399-41CB-8295-D6C034021F2D}" type="sibTrans" cxnId="{DF97C673-B2B3-4342-B905-D2345DE1CB14}">
      <dgm:prSet/>
      <dgm:spPr/>
      <dgm:t>
        <a:bodyPr/>
        <a:lstStyle/>
        <a:p>
          <a:endParaRPr lang="en-US"/>
        </a:p>
      </dgm:t>
    </dgm:pt>
    <dgm:pt modelId="{EDF2021F-1B3F-4A19-AA65-1D21FB9D52EE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Setup</a:t>
          </a:r>
          <a:endParaRPr lang="en-US" dirty="0">
            <a:solidFill>
              <a:srgbClr val="1482AC"/>
            </a:solidFill>
          </a:endParaRPr>
        </a:p>
      </dgm:t>
    </dgm:pt>
    <dgm:pt modelId="{86411FF3-E2AF-4C60-A3E7-9A498CD6404E}" type="parTrans" cxnId="{604AC406-4715-4B63-81BD-28560C9F773C}">
      <dgm:prSet/>
      <dgm:spPr/>
      <dgm:t>
        <a:bodyPr/>
        <a:lstStyle/>
        <a:p>
          <a:endParaRPr lang="en-US"/>
        </a:p>
      </dgm:t>
    </dgm:pt>
    <dgm:pt modelId="{7EB6EDD5-F6F4-46BA-B94E-529222D877D4}" type="sibTrans" cxnId="{604AC406-4715-4B63-81BD-28560C9F773C}">
      <dgm:prSet/>
      <dgm:spPr/>
      <dgm:t>
        <a:bodyPr/>
        <a:lstStyle/>
        <a:p>
          <a:endParaRPr lang="en-US"/>
        </a:p>
      </dgm:t>
    </dgm:pt>
    <dgm:pt modelId="{05FCD660-91B0-45FC-8B72-73340BF1A4A3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Layout</a:t>
          </a:r>
          <a:r>
            <a:rPr lang="en-US" dirty="0">
              <a:solidFill>
                <a:srgbClr val="1482AC"/>
              </a:solidFill>
            </a:rPr>
            <a:t>s</a:t>
          </a:r>
        </a:p>
      </dgm:t>
    </dgm:pt>
    <dgm:pt modelId="{56B016D7-7F2C-48D3-9961-FFEEB3AC7D69}" type="parTrans" cxnId="{B2EDC91B-EAA1-4C39-BB4F-44E1C5AFFF70}">
      <dgm:prSet/>
      <dgm:spPr/>
      <dgm:t>
        <a:bodyPr/>
        <a:lstStyle/>
        <a:p>
          <a:endParaRPr lang="en-US"/>
        </a:p>
      </dgm:t>
    </dgm:pt>
    <dgm:pt modelId="{9B1F28DB-1BED-466D-9E39-7A3A779F0C43}" type="sibTrans" cxnId="{B2EDC91B-EAA1-4C39-BB4F-44E1C5AFFF70}">
      <dgm:prSet/>
      <dgm:spPr/>
      <dgm:t>
        <a:bodyPr/>
        <a:lstStyle/>
        <a:p>
          <a:endParaRPr lang="en-US"/>
        </a:p>
      </dgm:t>
    </dgm:pt>
    <dgm:pt modelId="{71AC4333-1770-43BB-8CA8-A8EB5C0F346F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Controls</a:t>
          </a:r>
        </a:p>
      </dgm:t>
    </dgm:pt>
    <dgm:pt modelId="{33100495-BB6B-4111-ACEF-1ADF35C26769}" type="parTrans" cxnId="{E3ADC644-78F1-4BD0-A7C1-CF85D16C7861}">
      <dgm:prSet/>
      <dgm:spPr/>
      <dgm:t>
        <a:bodyPr/>
        <a:lstStyle/>
        <a:p>
          <a:endParaRPr lang="en-US"/>
        </a:p>
      </dgm:t>
    </dgm:pt>
    <dgm:pt modelId="{CFD9E06B-845E-4D5E-9ED6-3462D8BDA2A8}" type="sibTrans" cxnId="{E3ADC644-78F1-4BD0-A7C1-CF85D16C7861}">
      <dgm:prSet/>
      <dgm:spPr/>
      <dgm:t>
        <a:bodyPr/>
        <a:lstStyle/>
        <a:p>
          <a:endParaRPr lang="en-US"/>
        </a:p>
      </dgm:t>
    </dgm:pt>
    <dgm:pt modelId="{9B2FD640-83E7-4FB7-9FE7-31CCC4FAEE2C}" type="pres">
      <dgm:prSet presAssocID="{B1832389-E458-4F5F-A40A-B0991AAA8939}" presName="Name0" presStyleCnt="0">
        <dgm:presLayoutVars>
          <dgm:dir/>
          <dgm:animLvl val="lvl"/>
          <dgm:resizeHandles val="exact"/>
        </dgm:presLayoutVars>
      </dgm:prSet>
      <dgm:spPr/>
    </dgm:pt>
    <dgm:pt modelId="{240F66D7-5F10-4764-A2D8-9F0A4DF88587}" type="pres">
      <dgm:prSet presAssocID="{1215C5B6-A4CB-4892-8198-E9B3C16150E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95F11434-ECEB-4CE0-AEF6-4517C1471E4E}" type="pres">
      <dgm:prSet presAssocID="{F97644A2-064A-4595-B444-818E11066C7E}" presName="parTxOnlySpace" presStyleCnt="0"/>
      <dgm:spPr/>
    </dgm:pt>
    <dgm:pt modelId="{A3E7F7F5-370E-4204-AB71-48FFB923029D}" type="pres">
      <dgm:prSet presAssocID="{60089B74-EF27-4CD6-B3FE-F65CF5F22E9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D8B7F95-3998-4F28-99BA-93801DB933F4}" type="pres">
      <dgm:prSet presAssocID="{E7EA529D-E399-41CB-8295-D6C034021F2D}" presName="parTxOnlySpace" presStyleCnt="0"/>
      <dgm:spPr/>
    </dgm:pt>
    <dgm:pt modelId="{F80FE94B-A2F8-4C46-A1F4-F44CF4574D61}" type="pres">
      <dgm:prSet presAssocID="{EDF2021F-1B3F-4A19-AA65-1D21FB9D52EE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09D697CF-E732-46FF-824B-473468BEB076}" type="pres">
      <dgm:prSet presAssocID="{7EB6EDD5-F6F4-46BA-B94E-529222D877D4}" presName="parTxOnlySpace" presStyleCnt="0"/>
      <dgm:spPr/>
    </dgm:pt>
    <dgm:pt modelId="{51333ADE-49D7-4FA6-8A68-755A4133E1C9}" type="pres">
      <dgm:prSet presAssocID="{05FCD660-91B0-45FC-8B72-73340BF1A4A3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7D0FAE13-1F80-4337-9AEE-FA064AC540FD}" type="pres">
      <dgm:prSet presAssocID="{9B1F28DB-1BED-466D-9E39-7A3A779F0C43}" presName="parTxOnlySpace" presStyleCnt="0"/>
      <dgm:spPr/>
    </dgm:pt>
    <dgm:pt modelId="{D9348225-5FBF-4C07-BDE0-33F6595C7462}" type="pres">
      <dgm:prSet presAssocID="{71AC4333-1770-43BB-8CA8-A8EB5C0F346F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04AC406-4715-4B63-81BD-28560C9F773C}" srcId="{B1832389-E458-4F5F-A40A-B0991AAA8939}" destId="{EDF2021F-1B3F-4A19-AA65-1D21FB9D52EE}" srcOrd="2" destOrd="0" parTransId="{86411FF3-E2AF-4C60-A3E7-9A498CD6404E}" sibTransId="{7EB6EDD5-F6F4-46BA-B94E-529222D877D4}"/>
    <dgm:cxn modelId="{AE074712-0B75-46A2-950A-6405794D30A7}" type="presOf" srcId="{1215C5B6-A4CB-4892-8198-E9B3C16150EA}" destId="{240F66D7-5F10-4764-A2D8-9F0A4DF88587}" srcOrd="0" destOrd="0" presId="urn:microsoft.com/office/officeart/2005/8/layout/chevron1"/>
    <dgm:cxn modelId="{B2EDC91B-EAA1-4C39-BB4F-44E1C5AFFF70}" srcId="{B1832389-E458-4F5F-A40A-B0991AAA8939}" destId="{05FCD660-91B0-45FC-8B72-73340BF1A4A3}" srcOrd="3" destOrd="0" parTransId="{56B016D7-7F2C-48D3-9961-FFEEB3AC7D69}" sibTransId="{9B1F28DB-1BED-466D-9E39-7A3A779F0C43}"/>
    <dgm:cxn modelId="{AE9E032E-24B9-473D-A1F0-A56D8B3C5B3F}" type="presOf" srcId="{05FCD660-91B0-45FC-8B72-73340BF1A4A3}" destId="{51333ADE-49D7-4FA6-8A68-755A4133E1C9}" srcOrd="0" destOrd="0" presId="urn:microsoft.com/office/officeart/2005/8/layout/chevron1"/>
    <dgm:cxn modelId="{AA889544-0F50-40E9-8106-C18F80C58F41}" type="presOf" srcId="{EDF2021F-1B3F-4A19-AA65-1D21FB9D52EE}" destId="{F80FE94B-A2F8-4C46-A1F4-F44CF4574D61}" srcOrd="0" destOrd="0" presId="urn:microsoft.com/office/officeart/2005/8/layout/chevron1"/>
    <dgm:cxn modelId="{E3ADC644-78F1-4BD0-A7C1-CF85D16C7861}" srcId="{B1832389-E458-4F5F-A40A-B0991AAA8939}" destId="{71AC4333-1770-43BB-8CA8-A8EB5C0F346F}" srcOrd="4" destOrd="0" parTransId="{33100495-BB6B-4111-ACEF-1ADF35C26769}" sibTransId="{CFD9E06B-845E-4D5E-9ED6-3462D8BDA2A8}"/>
    <dgm:cxn modelId="{4A1F6E70-B22C-4199-BDFC-48AA7FBDD3B1}" type="presOf" srcId="{60089B74-EF27-4CD6-B3FE-F65CF5F22E9D}" destId="{A3E7F7F5-370E-4204-AB71-48FFB923029D}" srcOrd="0" destOrd="0" presId="urn:microsoft.com/office/officeart/2005/8/layout/chevron1"/>
    <dgm:cxn modelId="{DF97C673-B2B3-4342-B905-D2345DE1CB14}" srcId="{B1832389-E458-4F5F-A40A-B0991AAA8939}" destId="{60089B74-EF27-4CD6-B3FE-F65CF5F22E9D}" srcOrd="1" destOrd="0" parTransId="{9B969074-5295-4508-8E64-2592BA4EB98F}" sibTransId="{E7EA529D-E399-41CB-8295-D6C034021F2D}"/>
    <dgm:cxn modelId="{15F11D75-C42A-477F-820E-5A3121D885A8}" type="presOf" srcId="{B1832389-E458-4F5F-A40A-B0991AAA8939}" destId="{9B2FD640-83E7-4FB7-9FE7-31CCC4FAEE2C}" srcOrd="0" destOrd="0" presId="urn:microsoft.com/office/officeart/2005/8/layout/chevron1"/>
    <dgm:cxn modelId="{09917594-F774-4AE6-B889-F7946147AD95}" srcId="{B1832389-E458-4F5F-A40A-B0991AAA8939}" destId="{1215C5B6-A4CB-4892-8198-E9B3C16150EA}" srcOrd="0" destOrd="0" parTransId="{14537979-0270-4DE2-8440-5A3A2D182D70}" sibTransId="{F97644A2-064A-4595-B444-818E11066C7E}"/>
    <dgm:cxn modelId="{24EDADC6-6C71-4295-AC11-7AC212A6295F}" type="presOf" srcId="{71AC4333-1770-43BB-8CA8-A8EB5C0F346F}" destId="{D9348225-5FBF-4C07-BDE0-33F6595C7462}" srcOrd="0" destOrd="0" presId="urn:microsoft.com/office/officeart/2005/8/layout/chevron1"/>
    <dgm:cxn modelId="{C23663F3-B016-49AE-8F9A-685C21CE7C30}" type="presParOf" srcId="{9B2FD640-83E7-4FB7-9FE7-31CCC4FAEE2C}" destId="{240F66D7-5F10-4764-A2D8-9F0A4DF88587}" srcOrd="0" destOrd="0" presId="urn:microsoft.com/office/officeart/2005/8/layout/chevron1"/>
    <dgm:cxn modelId="{7C1A8A90-B670-462C-99BF-9A748534D42A}" type="presParOf" srcId="{9B2FD640-83E7-4FB7-9FE7-31CCC4FAEE2C}" destId="{95F11434-ECEB-4CE0-AEF6-4517C1471E4E}" srcOrd="1" destOrd="0" presId="urn:microsoft.com/office/officeart/2005/8/layout/chevron1"/>
    <dgm:cxn modelId="{DABBCC9E-B367-49AE-9EDE-1A04640063E7}" type="presParOf" srcId="{9B2FD640-83E7-4FB7-9FE7-31CCC4FAEE2C}" destId="{A3E7F7F5-370E-4204-AB71-48FFB923029D}" srcOrd="2" destOrd="0" presId="urn:microsoft.com/office/officeart/2005/8/layout/chevron1"/>
    <dgm:cxn modelId="{77DC5B7C-BB8C-4B61-94A4-1AFE05E25EE7}" type="presParOf" srcId="{9B2FD640-83E7-4FB7-9FE7-31CCC4FAEE2C}" destId="{7D8B7F95-3998-4F28-99BA-93801DB933F4}" srcOrd="3" destOrd="0" presId="urn:microsoft.com/office/officeart/2005/8/layout/chevron1"/>
    <dgm:cxn modelId="{6E3280FD-440E-44DF-99B2-66CE551B4CC1}" type="presParOf" srcId="{9B2FD640-83E7-4FB7-9FE7-31CCC4FAEE2C}" destId="{F80FE94B-A2F8-4C46-A1F4-F44CF4574D61}" srcOrd="4" destOrd="0" presId="urn:microsoft.com/office/officeart/2005/8/layout/chevron1"/>
    <dgm:cxn modelId="{D3C8D274-A69E-48D3-AAF7-578CB3CE5ACF}" type="presParOf" srcId="{9B2FD640-83E7-4FB7-9FE7-31CCC4FAEE2C}" destId="{09D697CF-E732-46FF-824B-473468BEB076}" srcOrd="5" destOrd="0" presId="urn:microsoft.com/office/officeart/2005/8/layout/chevron1"/>
    <dgm:cxn modelId="{C9A0E0FC-20B1-400E-A8AF-228A5BA2703A}" type="presParOf" srcId="{9B2FD640-83E7-4FB7-9FE7-31CCC4FAEE2C}" destId="{51333ADE-49D7-4FA6-8A68-755A4133E1C9}" srcOrd="6" destOrd="0" presId="urn:microsoft.com/office/officeart/2005/8/layout/chevron1"/>
    <dgm:cxn modelId="{83A8D404-F9C2-49C2-9CD0-D099D7BAB8BF}" type="presParOf" srcId="{9B2FD640-83E7-4FB7-9FE7-31CCC4FAEE2C}" destId="{7D0FAE13-1F80-4337-9AEE-FA064AC540FD}" srcOrd="7" destOrd="0" presId="urn:microsoft.com/office/officeart/2005/8/layout/chevron1"/>
    <dgm:cxn modelId="{B3C98E43-2969-4177-9086-B20A95007316}" type="presParOf" srcId="{9B2FD640-83E7-4FB7-9FE7-31CCC4FAEE2C}" destId="{D9348225-5FBF-4C07-BDE0-33F6595C7462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30.xml><?xml version="1.0" encoding="utf-8"?>
<dgm:dataModel xmlns:dgm="http://schemas.openxmlformats.org/drawingml/2006/diagram" xmlns:a="http://schemas.openxmlformats.org/drawingml/2006/main">
  <dgm:ptLst>
    <dgm:pt modelId="{B1832389-E458-4F5F-A40A-B0991AAA8939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</dgm:pt>
    <dgm:pt modelId="{1215C5B6-A4CB-4892-8198-E9B3C16150EA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Introduction</a:t>
          </a:r>
        </a:p>
      </dgm:t>
    </dgm:pt>
    <dgm:pt modelId="{14537979-0270-4DE2-8440-5A3A2D182D70}" type="parTrans" cxnId="{09917594-F774-4AE6-B889-F7946147AD95}">
      <dgm:prSet/>
      <dgm:spPr/>
      <dgm:t>
        <a:bodyPr/>
        <a:lstStyle/>
        <a:p>
          <a:endParaRPr lang="en-US"/>
        </a:p>
      </dgm:t>
    </dgm:pt>
    <dgm:pt modelId="{F97644A2-064A-4595-B444-818E11066C7E}" type="sibTrans" cxnId="{09917594-F774-4AE6-B889-F7946147AD95}">
      <dgm:prSet/>
      <dgm:spPr/>
      <dgm:t>
        <a:bodyPr/>
        <a:lstStyle/>
        <a:p>
          <a:endParaRPr lang="en-US"/>
        </a:p>
      </dgm:t>
    </dgm:pt>
    <dgm:pt modelId="{60089B74-EF27-4CD6-B3FE-F65CF5F22E9D}">
      <dgm:prSet phldrT="[Text]"/>
      <dgm:spPr>
        <a:solidFill>
          <a:srgbClr val="FFFFFF"/>
        </a:solidFill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.NET MAUI</a:t>
          </a:r>
        </a:p>
      </dgm:t>
    </dgm:pt>
    <dgm:pt modelId="{9B969074-5295-4508-8E64-2592BA4EB98F}" type="parTrans" cxnId="{DF97C673-B2B3-4342-B905-D2345DE1CB14}">
      <dgm:prSet/>
      <dgm:spPr/>
      <dgm:t>
        <a:bodyPr/>
        <a:lstStyle/>
        <a:p>
          <a:endParaRPr lang="en-US"/>
        </a:p>
      </dgm:t>
    </dgm:pt>
    <dgm:pt modelId="{E7EA529D-E399-41CB-8295-D6C034021F2D}" type="sibTrans" cxnId="{DF97C673-B2B3-4342-B905-D2345DE1CB14}">
      <dgm:prSet/>
      <dgm:spPr/>
      <dgm:t>
        <a:bodyPr/>
        <a:lstStyle/>
        <a:p>
          <a:endParaRPr lang="en-US"/>
        </a:p>
      </dgm:t>
    </dgm:pt>
    <dgm:pt modelId="{EDF2021F-1B3F-4A19-AA65-1D21FB9D52EE}">
      <dgm:prSet phldrT="[Text]"/>
      <dgm:spPr>
        <a:solidFill>
          <a:srgbClr val="FFFFFF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Setup</a:t>
          </a:r>
          <a:endParaRPr lang="en-US" dirty="0">
            <a:solidFill>
              <a:srgbClr val="1482AC"/>
            </a:solidFill>
          </a:endParaRPr>
        </a:p>
      </dgm:t>
    </dgm:pt>
    <dgm:pt modelId="{86411FF3-E2AF-4C60-A3E7-9A498CD6404E}" type="parTrans" cxnId="{604AC406-4715-4B63-81BD-28560C9F773C}">
      <dgm:prSet/>
      <dgm:spPr/>
      <dgm:t>
        <a:bodyPr/>
        <a:lstStyle/>
        <a:p>
          <a:endParaRPr lang="en-US"/>
        </a:p>
      </dgm:t>
    </dgm:pt>
    <dgm:pt modelId="{7EB6EDD5-F6F4-46BA-B94E-529222D877D4}" type="sibTrans" cxnId="{604AC406-4715-4B63-81BD-28560C9F773C}">
      <dgm:prSet/>
      <dgm:spPr/>
      <dgm:t>
        <a:bodyPr/>
        <a:lstStyle/>
        <a:p>
          <a:endParaRPr lang="en-US"/>
        </a:p>
      </dgm:t>
    </dgm:pt>
    <dgm:pt modelId="{05FCD660-91B0-45FC-8B72-73340BF1A4A3}">
      <dgm:prSet phldrT="[Text]"/>
      <dgm:spPr>
        <a:solidFill>
          <a:srgbClr val="FFFFFF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Layout</a:t>
          </a:r>
          <a:r>
            <a:rPr lang="en-US" dirty="0">
              <a:solidFill>
                <a:srgbClr val="1482AC"/>
              </a:solidFill>
            </a:rPr>
            <a:t>s</a:t>
          </a:r>
        </a:p>
      </dgm:t>
    </dgm:pt>
    <dgm:pt modelId="{56B016D7-7F2C-48D3-9961-FFEEB3AC7D69}" type="parTrans" cxnId="{B2EDC91B-EAA1-4C39-BB4F-44E1C5AFFF70}">
      <dgm:prSet/>
      <dgm:spPr/>
      <dgm:t>
        <a:bodyPr/>
        <a:lstStyle/>
        <a:p>
          <a:endParaRPr lang="en-US"/>
        </a:p>
      </dgm:t>
    </dgm:pt>
    <dgm:pt modelId="{9B1F28DB-1BED-466D-9E39-7A3A779F0C43}" type="sibTrans" cxnId="{B2EDC91B-EAA1-4C39-BB4F-44E1C5AFFF70}">
      <dgm:prSet/>
      <dgm:spPr/>
      <dgm:t>
        <a:bodyPr/>
        <a:lstStyle/>
        <a:p>
          <a:endParaRPr lang="en-US"/>
        </a:p>
      </dgm:t>
    </dgm:pt>
    <dgm:pt modelId="{71AC4333-1770-43BB-8CA8-A8EB5C0F346F}">
      <dgm:prSet phldrT="[Text]"/>
      <dgm:spPr>
        <a:solidFill>
          <a:srgbClr val="1482AC"/>
        </a:solidFill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Controls</a:t>
          </a:r>
        </a:p>
      </dgm:t>
    </dgm:pt>
    <dgm:pt modelId="{33100495-BB6B-4111-ACEF-1ADF35C26769}" type="parTrans" cxnId="{E3ADC644-78F1-4BD0-A7C1-CF85D16C7861}">
      <dgm:prSet/>
      <dgm:spPr/>
      <dgm:t>
        <a:bodyPr/>
        <a:lstStyle/>
        <a:p>
          <a:endParaRPr lang="en-US"/>
        </a:p>
      </dgm:t>
    </dgm:pt>
    <dgm:pt modelId="{CFD9E06B-845E-4D5E-9ED6-3462D8BDA2A8}" type="sibTrans" cxnId="{E3ADC644-78F1-4BD0-A7C1-CF85D16C7861}">
      <dgm:prSet/>
      <dgm:spPr/>
      <dgm:t>
        <a:bodyPr/>
        <a:lstStyle/>
        <a:p>
          <a:endParaRPr lang="en-US"/>
        </a:p>
      </dgm:t>
    </dgm:pt>
    <dgm:pt modelId="{9B2FD640-83E7-4FB7-9FE7-31CCC4FAEE2C}" type="pres">
      <dgm:prSet presAssocID="{B1832389-E458-4F5F-A40A-B0991AAA8939}" presName="Name0" presStyleCnt="0">
        <dgm:presLayoutVars>
          <dgm:dir/>
          <dgm:animLvl val="lvl"/>
          <dgm:resizeHandles val="exact"/>
        </dgm:presLayoutVars>
      </dgm:prSet>
      <dgm:spPr/>
    </dgm:pt>
    <dgm:pt modelId="{240F66D7-5F10-4764-A2D8-9F0A4DF88587}" type="pres">
      <dgm:prSet presAssocID="{1215C5B6-A4CB-4892-8198-E9B3C16150E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95F11434-ECEB-4CE0-AEF6-4517C1471E4E}" type="pres">
      <dgm:prSet presAssocID="{F97644A2-064A-4595-B444-818E11066C7E}" presName="parTxOnlySpace" presStyleCnt="0"/>
      <dgm:spPr/>
    </dgm:pt>
    <dgm:pt modelId="{A3E7F7F5-370E-4204-AB71-48FFB923029D}" type="pres">
      <dgm:prSet presAssocID="{60089B74-EF27-4CD6-B3FE-F65CF5F22E9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D8B7F95-3998-4F28-99BA-93801DB933F4}" type="pres">
      <dgm:prSet presAssocID="{E7EA529D-E399-41CB-8295-D6C034021F2D}" presName="parTxOnlySpace" presStyleCnt="0"/>
      <dgm:spPr/>
    </dgm:pt>
    <dgm:pt modelId="{F80FE94B-A2F8-4C46-A1F4-F44CF4574D61}" type="pres">
      <dgm:prSet presAssocID="{EDF2021F-1B3F-4A19-AA65-1D21FB9D52EE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09D697CF-E732-46FF-824B-473468BEB076}" type="pres">
      <dgm:prSet presAssocID="{7EB6EDD5-F6F4-46BA-B94E-529222D877D4}" presName="parTxOnlySpace" presStyleCnt="0"/>
      <dgm:spPr/>
    </dgm:pt>
    <dgm:pt modelId="{51333ADE-49D7-4FA6-8A68-755A4133E1C9}" type="pres">
      <dgm:prSet presAssocID="{05FCD660-91B0-45FC-8B72-73340BF1A4A3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7D0FAE13-1F80-4337-9AEE-FA064AC540FD}" type="pres">
      <dgm:prSet presAssocID="{9B1F28DB-1BED-466D-9E39-7A3A779F0C43}" presName="parTxOnlySpace" presStyleCnt="0"/>
      <dgm:spPr/>
    </dgm:pt>
    <dgm:pt modelId="{D9348225-5FBF-4C07-BDE0-33F6595C7462}" type="pres">
      <dgm:prSet presAssocID="{71AC4333-1770-43BB-8CA8-A8EB5C0F346F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04AC406-4715-4B63-81BD-28560C9F773C}" srcId="{B1832389-E458-4F5F-A40A-B0991AAA8939}" destId="{EDF2021F-1B3F-4A19-AA65-1D21FB9D52EE}" srcOrd="2" destOrd="0" parTransId="{86411FF3-E2AF-4C60-A3E7-9A498CD6404E}" sibTransId="{7EB6EDD5-F6F4-46BA-B94E-529222D877D4}"/>
    <dgm:cxn modelId="{AE074712-0B75-46A2-950A-6405794D30A7}" type="presOf" srcId="{1215C5B6-A4CB-4892-8198-E9B3C16150EA}" destId="{240F66D7-5F10-4764-A2D8-9F0A4DF88587}" srcOrd="0" destOrd="0" presId="urn:microsoft.com/office/officeart/2005/8/layout/chevron1"/>
    <dgm:cxn modelId="{B2EDC91B-EAA1-4C39-BB4F-44E1C5AFFF70}" srcId="{B1832389-E458-4F5F-A40A-B0991AAA8939}" destId="{05FCD660-91B0-45FC-8B72-73340BF1A4A3}" srcOrd="3" destOrd="0" parTransId="{56B016D7-7F2C-48D3-9961-FFEEB3AC7D69}" sibTransId="{9B1F28DB-1BED-466D-9E39-7A3A779F0C43}"/>
    <dgm:cxn modelId="{AE9E032E-24B9-473D-A1F0-A56D8B3C5B3F}" type="presOf" srcId="{05FCD660-91B0-45FC-8B72-73340BF1A4A3}" destId="{51333ADE-49D7-4FA6-8A68-755A4133E1C9}" srcOrd="0" destOrd="0" presId="urn:microsoft.com/office/officeart/2005/8/layout/chevron1"/>
    <dgm:cxn modelId="{AA889544-0F50-40E9-8106-C18F80C58F41}" type="presOf" srcId="{EDF2021F-1B3F-4A19-AA65-1D21FB9D52EE}" destId="{F80FE94B-A2F8-4C46-A1F4-F44CF4574D61}" srcOrd="0" destOrd="0" presId="urn:microsoft.com/office/officeart/2005/8/layout/chevron1"/>
    <dgm:cxn modelId="{E3ADC644-78F1-4BD0-A7C1-CF85D16C7861}" srcId="{B1832389-E458-4F5F-A40A-B0991AAA8939}" destId="{71AC4333-1770-43BB-8CA8-A8EB5C0F346F}" srcOrd="4" destOrd="0" parTransId="{33100495-BB6B-4111-ACEF-1ADF35C26769}" sibTransId="{CFD9E06B-845E-4D5E-9ED6-3462D8BDA2A8}"/>
    <dgm:cxn modelId="{4A1F6E70-B22C-4199-BDFC-48AA7FBDD3B1}" type="presOf" srcId="{60089B74-EF27-4CD6-B3FE-F65CF5F22E9D}" destId="{A3E7F7F5-370E-4204-AB71-48FFB923029D}" srcOrd="0" destOrd="0" presId="urn:microsoft.com/office/officeart/2005/8/layout/chevron1"/>
    <dgm:cxn modelId="{DF97C673-B2B3-4342-B905-D2345DE1CB14}" srcId="{B1832389-E458-4F5F-A40A-B0991AAA8939}" destId="{60089B74-EF27-4CD6-B3FE-F65CF5F22E9D}" srcOrd="1" destOrd="0" parTransId="{9B969074-5295-4508-8E64-2592BA4EB98F}" sibTransId="{E7EA529D-E399-41CB-8295-D6C034021F2D}"/>
    <dgm:cxn modelId="{15F11D75-C42A-477F-820E-5A3121D885A8}" type="presOf" srcId="{B1832389-E458-4F5F-A40A-B0991AAA8939}" destId="{9B2FD640-83E7-4FB7-9FE7-31CCC4FAEE2C}" srcOrd="0" destOrd="0" presId="urn:microsoft.com/office/officeart/2005/8/layout/chevron1"/>
    <dgm:cxn modelId="{09917594-F774-4AE6-B889-F7946147AD95}" srcId="{B1832389-E458-4F5F-A40A-B0991AAA8939}" destId="{1215C5B6-A4CB-4892-8198-E9B3C16150EA}" srcOrd="0" destOrd="0" parTransId="{14537979-0270-4DE2-8440-5A3A2D182D70}" sibTransId="{F97644A2-064A-4595-B444-818E11066C7E}"/>
    <dgm:cxn modelId="{24EDADC6-6C71-4295-AC11-7AC212A6295F}" type="presOf" srcId="{71AC4333-1770-43BB-8CA8-A8EB5C0F346F}" destId="{D9348225-5FBF-4C07-BDE0-33F6595C7462}" srcOrd="0" destOrd="0" presId="urn:microsoft.com/office/officeart/2005/8/layout/chevron1"/>
    <dgm:cxn modelId="{C23663F3-B016-49AE-8F9A-685C21CE7C30}" type="presParOf" srcId="{9B2FD640-83E7-4FB7-9FE7-31CCC4FAEE2C}" destId="{240F66D7-5F10-4764-A2D8-9F0A4DF88587}" srcOrd="0" destOrd="0" presId="urn:microsoft.com/office/officeart/2005/8/layout/chevron1"/>
    <dgm:cxn modelId="{7C1A8A90-B670-462C-99BF-9A748534D42A}" type="presParOf" srcId="{9B2FD640-83E7-4FB7-9FE7-31CCC4FAEE2C}" destId="{95F11434-ECEB-4CE0-AEF6-4517C1471E4E}" srcOrd="1" destOrd="0" presId="urn:microsoft.com/office/officeart/2005/8/layout/chevron1"/>
    <dgm:cxn modelId="{DABBCC9E-B367-49AE-9EDE-1A04640063E7}" type="presParOf" srcId="{9B2FD640-83E7-4FB7-9FE7-31CCC4FAEE2C}" destId="{A3E7F7F5-370E-4204-AB71-48FFB923029D}" srcOrd="2" destOrd="0" presId="urn:microsoft.com/office/officeart/2005/8/layout/chevron1"/>
    <dgm:cxn modelId="{77DC5B7C-BB8C-4B61-94A4-1AFE05E25EE7}" type="presParOf" srcId="{9B2FD640-83E7-4FB7-9FE7-31CCC4FAEE2C}" destId="{7D8B7F95-3998-4F28-99BA-93801DB933F4}" srcOrd="3" destOrd="0" presId="urn:microsoft.com/office/officeart/2005/8/layout/chevron1"/>
    <dgm:cxn modelId="{6E3280FD-440E-44DF-99B2-66CE551B4CC1}" type="presParOf" srcId="{9B2FD640-83E7-4FB7-9FE7-31CCC4FAEE2C}" destId="{F80FE94B-A2F8-4C46-A1F4-F44CF4574D61}" srcOrd="4" destOrd="0" presId="urn:microsoft.com/office/officeart/2005/8/layout/chevron1"/>
    <dgm:cxn modelId="{D3C8D274-A69E-48D3-AAF7-578CB3CE5ACF}" type="presParOf" srcId="{9B2FD640-83E7-4FB7-9FE7-31CCC4FAEE2C}" destId="{09D697CF-E732-46FF-824B-473468BEB076}" srcOrd="5" destOrd="0" presId="urn:microsoft.com/office/officeart/2005/8/layout/chevron1"/>
    <dgm:cxn modelId="{C9A0E0FC-20B1-400E-A8AF-228A5BA2703A}" type="presParOf" srcId="{9B2FD640-83E7-4FB7-9FE7-31CCC4FAEE2C}" destId="{51333ADE-49D7-4FA6-8A68-755A4133E1C9}" srcOrd="6" destOrd="0" presId="urn:microsoft.com/office/officeart/2005/8/layout/chevron1"/>
    <dgm:cxn modelId="{83A8D404-F9C2-49C2-9CD0-D099D7BAB8BF}" type="presParOf" srcId="{9B2FD640-83E7-4FB7-9FE7-31CCC4FAEE2C}" destId="{7D0FAE13-1F80-4337-9AEE-FA064AC540FD}" srcOrd="7" destOrd="0" presId="urn:microsoft.com/office/officeart/2005/8/layout/chevron1"/>
    <dgm:cxn modelId="{B3C98E43-2969-4177-9086-B20A95007316}" type="presParOf" srcId="{9B2FD640-83E7-4FB7-9FE7-31CCC4FAEE2C}" destId="{D9348225-5FBF-4C07-BDE0-33F6595C7462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31.xml><?xml version="1.0" encoding="utf-8"?>
<dgm:dataModel xmlns:dgm="http://schemas.openxmlformats.org/drawingml/2006/diagram" xmlns:a="http://schemas.openxmlformats.org/drawingml/2006/main">
  <dgm:ptLst>
    <dgm:pt modelId="{B1832389-E458-4F5F-A40A-B0991AAA8939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</dgm:pt>
    <dgm:pt modelId="{1215C5B6-A4CB-4892-8198-E9B3C16150EA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Introduction</a:t>
          </a:r>
        </a:p>
      </dgm:t>
    </dgm:pt>
    <dgm:pt modelId="{14537979-0270-4DE2-8440-5A3A2D182D70}" type="parTrans" cxnId="{09917594-F774-4AE6-B889-F7946147AD95}">
      <dgm:prSet/>
      <dgm:spPr/>
      <dgm:t>
        <a:bodyPr/>
        <a:lstStyle/>
        <a:p>
          <a:endParaRPr lang="en-US"/>
        </a:p>
      </dgm:t>
    </dgm:pt>
    <dgm:pt modelId="{F97644A2-064A-4595-B444-818E11066C7E}" type="sibTrans" cxnId="{09917594-F774-4AE6-B889-F7946147AD95}">
      <dgm:prSet/>
      <dgm:spPr/>
      <dgm:t>
        <a:bodyPr/>
        <a:lstStyle/>
        <a:p>
          <a:endParaRPr lang="en-US"/>
        </a:p>
      </dgm:t>
    </dgm:pt>
    <dgm:pt modelId="{60089B74-EF27-4CD6-B3FE-F65CF5F22E9D}">
      <dgm:prSet phldrT="[Text]"/>
      <dgm:spPr>
        <a:solidFill>
          <a:srgbClr val="FFFFFF"/>
        </a:solidFill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.NET MAUI</a:t>
          </a:r>
        </a:p>
      </dgm:t>
    </dgm:pt>
    <dgm:pt modelId="{9B969074-5295-4508-8E64-2592BA4EB98F}" type="parTrans" cxnId="{DF97C673-B2B3-4342-B905-D2345DE1CB14}">
      <dgm:prSet/>
      <dgm:spPr/>
      <dgm:t>
        <a:bodyPr/>
        <a:lstStyle/>
        <a:p>
          <a:endParaRPr lang="en-US"/>
        </a:p>
      </dgm:t>
    </dgm:pt>
    <dgm:pt modelId="{E7EA529D-E399-41CB-8295-D6C034021F2D}" type="sibTrans" cxnId="{DF97C673-B2B3-4342-B905-D2345DE1CB14}">
      <dgm:prSet/>
      <dgm:spPr/>
      <dgm:t>
        <a:bodyPr/>
        <a:lstStyle/>
        <a:p>
          <a:endParaRPr lang="en-US"/>
        </a:p>
      </dgm:t>
    </dgm:pt>
    <dgm:pt modelId="{EDF2021F-1B3F-4A19-AA65-1D21FB9D52EE}">
      <dgm:prSet phldrT="[Text]"/>
      <dgm:spPr>
        <a:solidFill>
          <a:srgbClr val="FFFFFF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Setup</a:t>
          </a:r>
          <a:endParaRPr lang="en-US" dirty="0">
            <a:solidFill>
              <a:srgbClr val="1482AC"/>
            </a:solidFill>
          </a:endParaRPr>
        </a:p>
      </dgm:t>
    </dgm:pt>
    <dgm:pt modelId="{86411FF3-E2AF-4C60-A3E7-9A498CD6404E}" type="parTrans" cxnId="{604AC406-4715-4B63-81BD-28560C9F773C}">
      <dgm:prSet/>
      <dgm:spPr/>
      <dgm:t>
        <a:bodyPr/>
        <a:lstStyle/>
        <a:p>
          <a:endParaRPr lang="en-US"/>
        </a:p>
      </dgm:t>
    </dgm:pt>
    <dgm:pt modelId="{7EB6EDD5-F6F4-46BA-B94E-529222D877D4}" type="sibTrans" cxnId="{604AC406-4715-4B63-81BD-28560C9F773C}">
      <dgm:prSet/>
      <dgm:spPr/>
      <dgm:t>
        <a:bodyPr/>
        <a:lstStyle/>
        <a:p>
          <a:endParaRPr lang="en-US"/>
        </a:p>
      </dgm:t>
    </dgm:pt>
    <dgm:pt modelId="{05FCD660-91B0-45FC-8B72-73340BF1A4A3}">
      <dgm:prSet phldrT="[Text]"/>
      <dgm:spPr>
        <a:solidFill>
          <a:srgbClr val="FFFFFF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Layout</a:t>
          </a:r>
          <a:r>
            <a:rPr lang="en-US" dirty="0">
              <a:solidFill>
                <a:srgbClr val="1482AC"/>
              </a:solidFill>
            </a:rPr>
            <a:t>s</a:t>
          </a:r>
        </a:p>
      </dgm:t>
    </dgm:pt>
    <dgm:pt modelId="{56B016D7-7F2C-48D3-9961-FFEEB3AC7D69}" type="parTrans" cxnId="{B2EDC91B-EAA1-4C39-BB4F-44E1C5AFFF70}">
      <dgm:prSet/>
      <dgm:spPr/>
      <dgm:t>
        <a:bodyPr/>
        <a:lstStyle/>
        <a:p>
          <a:endParaRPr lang="en-US"/>
        </a:p>
      </dgm:t>
    </dgm:pt>
    <dgm:pt modelId="{9B1F28DB-1BED-466D-9E39-7A3A779F0C43}" type="sibTrans" cxnId="{B2EDC91B-EAA1-4C39-BB4F-44E1C5AFFF70}">
      <dgm:prSet/>
      <dgm:spPr/>
      <dgm:t>
        <a:bodyPr/>
        <a:lstStyle/>
        <a:p>
          <a:endParaRPr lang="en-US"/>
        </a:p>
      </dgm:t>
    </dgm:pt>
    <dgm:pt modelId="{71AC4333-1770-43BB-8CA8-A8EB5C0F346F}">
      <dgm:prSet phldrT="[Text]"/>
      <dgm:spPr>
        <a:solidFill>
          <a:srgbClr val="1482AC"/>
        </a:solidFill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Controls</a:t>
          </a:r>
        </a:p>
      </dgm:t>
    </dgm:pt>
    <dgm:pt modelId="{33100495-BB6B-4111-ACEF-1ADF35C26769}" type="parTrans" cxnId="{E3ADC644-78F1-4BD0-A7C1-CF85D16C7861}">
      <dgm:prSet/>
      <dgm:spPr/>
      <dgm:t>
        <a:bodyPr/>
        <a:lstStyle/>
        <a:p>
          <a:endParaRPr lang="en-US"/>
        </a:p>
      </dgm:t>
    </dgm:pt>
    <dgm:pt modelId="{CFD9E06B-845E-4D5E-9ED6-3462D8BDA2A8}" type="sibTrans" cxnId="{E3ADC644-78F1-4BD0-A7C1-CF85D16C7861}">
      <dgm:prSet/>
      <dgm:spPr/>
      <dgm:t>
        <a:bodyPr/>
        <a:lstStyle/>
        <a:p>
          <a:endParaRPr lang="en-US"/>
        </a:p>
      </dgm:t>
    </dgm:pt>
    <dgm:pt modelId="{9B2FD640-83E7-4FB7-9FE7-31CCC4FAEE2C}" type="pres">
      <dgm:prSet presAssocID="{B1832389-E458-4F5F-A40A-B0991AAA8939}" presName="Name0" presStyleCnt="0">
        <dgm:presLayoutVars>
          <dgm:dir/>
          <dgm:animLvl val="lvl"/>
          <dgm:resizeHandles val="exact"/>
        </dgm:presLayoutVars>
      </dgm:prSet>
      <dgm:spPr/>
    </dgm:pt>
    <dgm:pt modelId="{240F66D7-5F10-4764-A2D8-9F0A4DF88587}" type="pres">
      <dgm:prSet presAssocID="{1215C5B6-A4CB-4892-8198-E9B3C16150E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95F11434-ECEB-4CE0-AEF6-4517C1471E4E}" type="pres">
      <dgm:prSet presAssocID="{F97644A2-064A-4595-B444-818E11066C7E}" presName="parTxOnlySpace" presStyleCnt="0"/>
      <dgm:spPr/>
    </dgm:pt>
    <dgm:pt modelId="{A3E7F7F5-370E-4204-AB71-48FFB923029D}" type="pres">
      <dgm:prSet presAssocID="{60089B74-EF27-4CD6-B3FE-F65CF5F22E9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D8B7F95-3998-4F28-99BA-93801DB933F4}" type="pres">
      <dgm:prSet presAssocID="{E7EA529D-E399-41CB-8295-D6C034021F2D}" presName="parTxOnlySpace" presStyleCnt="0"/>
      <dgm:spPr/>
    </dgm:pt>
    <dgm:pt modelId="{F80FE94B-A2F8-4C46-A1F4-F44CF4574D61}" type="pres">
      <dgm:prSet presAssocID="{EDF2021F-1B3F-4A19-AA65-1D21FB9D52EE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09D697CF-E732-46FF-824B-473468BEB076}" type="pres">
      <dgm:prSet presAssocID="{7EB6EDD5-F6F4-46BA-B94E-529222D877D4}" presName="parTxOnlySpace" presStyleCnt="0"/>
      <dgm:spPr/>
    </dgm:pt>
    <dgm:pt modelId="{51333ADE-49D7-4FA6-8A68-755A4133E1C9}" type="pres">
      <dgm:prSet presAssocID="{05FCD660-91B0-45FC-8B72-73340BF1A4A3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7D0FAE13-1F80-4337-9AEE-FA064AC540FD}" type="pres">
      <dgm:prSet presAssocID="{9B1F28DB-1BED-466D-9E39-7A3A779F0C43}" presName="parTxOnlySpace" presStyleCnt="0"/>
      <dgm:spPr/>
    </dgm:pt>
    <dgm:pt modelId="{D9348225-5FBF-4C07-BDE0-33F6595C7462}" type="pres">
      <dgm:prSet presAssocID="{71AC4333-1770-43BB-8CA8-A8EB5C0F346F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04AC406-4715-4B63-81BD-28560C9F773C}" srcId="{B1832389-E458-4F5F-A40A-B0991AAA8939}" destId="{EDF2021F-1B3F-4A19-AA65-1D21FB9D52EE}" srcOrd="2" destOrd="0" parTransId="{86411FF3-E2AF-4C60-A3E7-9A498CD6404E}" sibTransId="{7EB6EDD5-F6F4-46BA-B94E-529222D877D4}"/>
    <dgm:cxn modelId="{AE074712-0B75-46A2-950A-6405794D30A7}" type="presOf" srcId="{1215C5B6-A4CB-4892-8198-E9B3C16150EA}" destId="{240F66D7-5F10-4764-A2D8-9F0A4DF88587}" srcOrd="0" destOrd="0" presId="urn:microsoft.com/office/officeart/2005/8/layout/chevron1"/>
    <dgm:cxn modelId="{B2EDC91B-EAA1-4C39-BB4F-44E1C5AFFF70}" srcId="{B1832389-E458-4F5F-A40A-B0991AAA8939}" destId="{05FCD660-91B0-45FC-8B72-73340BF1A4A3}" srcOrd="3" destOrd="0" parTransId="{56B016D7-7F2C-48D3-9961-FFEEB3AC7D69}" sibTransId="{9B1F28DB-1BED-466D-9E39-7A3A779F0C43}"/>
    <dgm:cxn modelId="{AE9E032E-24B9-473D-A1F0-A56D8B3C5B3F}" type="presOf" srcId="{05FCD660-91B0-45FC-8B72-73340BF1A4A3}" destId="{51333ADE-49D7-4FA6-8A68-755A4133E1C9}" srcOrd="0" destOrd="0" presId="urn:microsoft.com/office/officeart/2005/8/layout/chevron1"/>
    <dgm:cxn modelId="{AA889544-0F50-40E9-8106-C18F80C58F41}" type="presOf" srcId="{EDF2021F-1B3F-4A19-AA65-1D21FB9D52EE}" destId="{F80FE94B-A2F8-4C46-A1F4-F44CF4574D61}" srcOrd="0" destOrd="0" presId="urn:microsoft.com/office/officeart/2005/8/layout/chevron1"/>
    <dgm:cxn modelId="{E3ADC644-78F1-4BD0-A7C1-CF85D16C7861}" srcId="{B1832389-E458-4F5F-A40A-B0991AAA8939}" destId="{71AC4333-1770-43BB-8CA8-A8EB5C0F346F}" srcOrd="4" destOrd="0" parTransId="{33100495-BB6B-4111-ACEF-1ADF35C26769}" sibTransId="{CFD9E06B-845E-4D5E-9ED6-3462D8BDA2A8}"/>
    <dgm:cxn modelId="{4A1F6E70-B22C-4199-BDFC-48AA7FBDD3B1}" type="presOf" srcId="{60089B74-EF27-4CD6-B3FE-F65CF5F22E9D}" destId="{A3E7F7F5-370E-4204-AB71-48FFB923029D}" srcOrd="0" destOrd="0" presId="urn:microsoft.com/office/officeart/2005/8/layout/chevron1"/>
    <dgm:cxn modelId="{DF97C673-B2B3-4342-B905-D2345DE1CB14}" srcId="{B1832389-E458-4F5F-A40A-B0991AAA8939}" destId="{60089B74-EF27-4CD6-B3FE-F65CF5F22E9D}" srcOrd="1" destOrd="0" parTransId="{9B969074-5295-4508-8E64-2592BA4EB98F}" sibTransId="{E7EA529D-E399-41CB-8295-D6C034021F2D}"/>
    <dgm:cxn modelId="{15F11D75-C42A-477F-820E-5A3121D885A8}" type="presOf" srcId="{B1832389-E458-4F5F-A40A-B0991AAA8939}" destId="{9B2FD640-83E7-4FB7-9FE7-31CCC4FAEE2C}" srcOrd="0" destOrd="0" presId="urn:microsoft.com/office/officeart/2005/8/layout/chevron1"/>
    <dgm:cxn modelId="{09917594-F774-4AE6-B889-F7946147AD95}" srcId="{B1832389-E458-4F5F-A40A-B0991AAA8939}" destId="{1215C5B6-A4CB-4892-8198-E9B3C16150EA}" srcOrd="0" destOrd="0" parTransId="{14537979-0270-4DE2-8440-5A3A2D182D70}" sibTransId="{F97644A2-064A-4595-B444-818E11066C7E}"/>
    <dgm:cxn modelId="{24EDADC6-6C71-4295-AC11-7AC212A6295F}" type="presOf" srcId="{71AC4333-1770-43BB-8CA8-A8EB5C0F346F}" destId="{D9348225-5FBF-4C07-BDE0-33F6595C7462}" srcOrd="0" destOrd="0" presId="urn:microsoft.com/office/officeart/2005/8/layout/chevron1"/>
    <dgm:cxn modelId="{C23663F3-B016-49AE-8F9A-685C21CE7C30}" type="presParOf" srcId="{9B2FD640-83E7-4FB7-9FE7-31CCC4FAEE2C}" destId="{240F66D7-5F10-4764-A2D8-9F0A4DF88587}" srcOrd="0" destOrd="0" presId="urn:microsoft.com/office/officeart/2005/8/layout/chevron1"/>
    <dgm:cxn modelId="{7C1A8A90-B670-462C-99BF-9A748534D42A}" type="presParOf" srcId="{9B2FD640-83E7-4FB7-9FE7-31CCC4FAEE2C}" destId="{95F11434-ECEB-4CE0-AEF6-4517C1471E4E}" srcOrd="1" destOrd="0" presId="urn:microsoft.com/office/officeart/2005/8/layout/chevron1"/>
    <dgm:cxn modelId="{DABBCC9E-B367-49AE-9EDE-1A04640063E7}" type="presParOf" srcId="{9B2FD640-83E7-4FB7-9FE7-31CCC4FAEE2C}" destId="{A3E7F7F5-370E-4204-AB71-48FFB923029D}" srcOrd="2" destOrd="0" presId="urn:microsoft.com/office/officeart/2005/8/layout/chevron1"/>
    <dgm:cxn modelId="{77DC5B7C-BB8C-4B61-94A4-1AFE05E25EE7}" type="presParOf" srcId="{9B2FD640-83E7-4FB7-9FE7-31CCC4FAEE2C}" destId="{7D8B7F95-3998-4F28-99BA-93801DB933F4}" srcOrd="3" destOrd="0" presId="urn:microsoft.com/office/officeart/2005/8/layout/chevron1"/>
    <dgm:cxn modelId="{6E3280FD-440E-44DF-99B2-66CE551B4CC1}" type="presParOf" srcId="{9B2FD640-83E7-4FB7-9FE7-31CCC4FAEE2C}" destId="{F80FE94B-A2F8-4C46-A1F4-F44CF4574D61}" srcOrd="4" destOrd="0" presId="urn:microsoft.com/office/officeart/2005/8/layout/chevron1"/>
    <dgm:cxn modelId="{D3C8D274-A69E-48D3-AAF7-578CB3CE5ACF}" type="presParOf" srcId="{9B2FD640-83E7-4FB7-9FE7-31CCC4FAEE2C}" destId="{09D697CF-E732-46FF-824B-473468BEB076}" srcOrd="5" destOrd="0" presId="urn:microsoft.com/office/officeart/2005/8/layout/chevron1"/>
    <dgm:cxn modelId="{C9A0E0FC-20B1-400E-A8AF-228A5BA2703A}" type="presParOf" srcId="{9B2FD640-83E7-4FB7-9FE7-31CCC4FAEE2C}" destId="{51333ADE-49D7-4FA6-8A68-755A4133E1C9}" srcOrd="6" destOrd="0" presId="urn:microsoft.com/office/officeart/2005/8/layout/chevron1"/>
    <dgm:cxn modelId="{83A8D404-F9C2-49C2-9CD0-D099D7BAB8BF}" type="presParOf" srcId="{9B2FD640-83E7-4FB7-9FE7-31CCC4FAEE2C}" destId="{7D0FAE13-1F80-4337-9AEE-FA064AC540FD}" srcOrd="7" destOrd="0" presId="urn:microsoft.com/office/officeart/2005/8/layout/chevron1"/>
    <dgm:cxn modelId="{B3C98E43-2969-4177-9086-B20A95007316}" type="presParOf" srcId="{9B2FD640-83E7-4FB7-9FE7-31CCC4FAEE2C}" destId="{D9348225-5FBF-4C07-BDE0-33F6595C7462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32.xml><?xml version="1.0" encoding="utf-8"?>
<dgm:dataModel xmlns:dgm="http://schemas.openxmlformats.org/drawingml/2006/diagram" xmlns:a="http://schemas.openxmlformats.org/drawingml/2006/main">
  <dgm:ptLst>
    <dgm:pt modelId="{B1832389-E458-4F5F-A40A-B0991AAA8939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</dgm:pt>
    <dgm:pt modelId="{1215C5B6-A4CB-4892-8198-E9B3C16150EA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Introduction</a:t>
          </a:r>
        </a:p>
      </dgm:t>
    </dgm:pt>
    <dgm:pt modelId="{14537979-0270-4DE2-8440-5A3A2D182D70}" type="parTrans" cxnId="{09917594-F774-4AE6-B889-F7946147AD95}">
      <dgm:prSet/>
      <dgm:spPr/>
      <dgm:t>
        <a:bodyPr/>
        <a:lstStyle/>
        <a:p>
          <a:endParaRPr lang="en-US"/>
        </a:p>
      </dgm:t>
    </dgm:pt>
    <dgm:pt modelId="{F97644A2-064A-4595-B444-818E11066C7E}" type="sibTrans" cxnId="{09917594-F774-4AE6-B889-F7946147AD95}">
      <dgm:prSet/>
      <dgm:spPr/>
      <dgm:t>
        <a:bodyPr/>
        <a:lstStyle/>
        <a:p>
          <a:endParaRPr lang="en-US"/>
        </a:p>
      </dgm:t>
    </dgm:pt>
    <dgm:pt modelId="{60089B74-EF27-4CD6-B3FE-F65CF5F22E9D}">
      <dgm:prSet phldrT="[Text]"/>
      <dgm:spPr>
        <a:solidFill>
          <a:srgbClr val="FFFFFF"/>
        </a:solidFill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.NET MAUI</a:t>
          </a:r>
        </a:p>
      </dgm:t>
    </dgm:pt>
    <dgm:pt modelId="{9B969074-5295-4508-8E64-2592BA4EB98F}" type="parTrans" cxnId="{DF97C673-B2B3-4342-B905-D2345DE1CB14}">
      <dgm:prSet/>
      <dgm:spPr/>
      <dgm:t>
        <a:bodyPr/>
        <a:lstStyle/>
        <a:p>
          <a:endParaRPr lang="en-US"/>
        </a:p>
      </dgm:t>
    </dgm:pt>
    <dgm:pt modelId="{E7EA529D-E399-41CB-8295-D6C034021F2D}" type="sibTrans" cxnId="{DF97C673-B2B3-4342-B905-D2345DE1CB14}">
      <dgm:prSet/>
      <dgm:spPr/>
      <dgm:t>
        <a:bodyPr/>
        <a:lstStyle/>
        <a:p>
          <a:endParaRPr lang="en-US"/>
        </a:p>
      </dgm:t>
    </dgm:pt>
    <dgm:pt modelId="{EDF2021F-1B3F-4A19-AA65-1D21FB9D52EE}">
      <dgm:prSet phldrT="[Text]"/>
      <dgm:spPr>
        <a:solidFill>
          <a:srgbClr val="FFFFFF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Setup</a:t>
          </a:r>
          <a:endParaRPr lang="en-US" dirty="0">
            <a:solidFill>
              <a:srgbClr val="1482AC"/>
            </a:solidFill>
          </a:endParaRPr>
        </a:p>
      </dgm:t>
    </dgm:pt>
    <dgm:pt modelId="{86411FF3-E2AF-4C60-A3E7-9A498CD6404E}" type="parTrans" cxnId="{604AC406-4715-4B63-81BD-28560C9F773C}">
      <dgm:prSet/>
      <dgm:spPr/>
      <dgm:t>
        <a:bodyPr/>
        <a:lstStyle/>
        <a:p>
          <a:endParaRPr lang="en-US"/>
        </a:p>
      </dgm:t>
    </dgm:pt>
    <dgm:pt modelId="{7EB6EDD5-F6F4-46BA-B94E-529222D877D4}" type="sibTrans" cxnId="{604AC406-4715-4B63-81BD-28560C9F773C}">
      <dgm:prSet/>
      <dgm:spPr/>
      <dgm:t>
        <a:bodyPr/>
        <a:lstStyle/>
        <a:p>
          <a:endParaRPr lang="en-US"/>
        </a:p>
      </dgm:t>
    </dgm:pt>
    <dgm:pt modelId="{05FCD660-91B0-45FC-8B72-73340BF1A4A3}">
      <dgm:prSet phldrT="[Text]"/>
      <dgm:spPr>
        <a:solidFill>
          <a:srgbClr val="FFFFFF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Layout</a:t>
          </a:r>
          <a:r>
            <a:rPr lang="en-US" dirty="0">
              <a:solidFill>
                <a:srgbClr val="1482AC"/>
              </a:solidFill>
            </a:rPr>
            <a:t>s</a:t>
          </a:r>
        </a:p>
      </dgm:t>
    </dgm:pt>
    <dgm:pt modelId="{56B016D7-7F2C-48D3-9961-FFEEB3AC7D69}" type="parTrans" cxnId="{B2EDC91B-EAA1-4C39-BB4F-44E1C5AFFF70}">
      <dgm:prSet/>
      <dgm:spPr/>
      <dgm:t>
        <a:bodyPr/>
        <a:lstStyle/>
        <a:p>
          <a:endParaRPr lang="en-US"/>
        </a:p>
      </dgm:t>
    </dgm:pt>
    <dgm:pt modelId="{9B1F28DB-1BED-466D-9E39-7A3A779F0C43}" type="sibTrans" cxnId="{B2EDC91B-EAA1-4C39-BB4F-44E1C5AFFF70}">
      <dgm:prSet/>
      <dgm:spPr/>
      <dgm:t>
        <a:bodyPr/>
        <a:lstStyle/>
        <a:p>
          <a:endParaRPr lang="en-US"/>
        </a:p>
      </dgm:t>
    </dgm:pt>
    <dgm:pt modelId="{71AC4333-1770-43BB-8CA8-A8EB5C0F346F}">
      <dgm:prSet phldrT="[Text]"/>
      <dgm:spPr>
        <a:solidFill>
          <a:srgbClr val="1482AC"/>
        </a:solidFill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Controls</a:t>
          </a:r>
        </a:p>
      </dgm:t>
    </dgm:pt>
    <dgm:pt modelId="{33100495-BB6B-4111-ACEF-1ADF35C26769}" type="parTrans" cxnId="{E3ADC644-78F1-4BD0-A7C1-CF85D16C7861}">
      <dgm:prSet/>
      <dgm:spPr/>
      <dgm:t>
        <a:bodyPr/>
        <a:lstStyle/>
        <a:p>
          <a:endParaRPr lang="en-US"/>
        </a:p>
      </dgm:t>
    </dgm:pt>
    <dgm:pt modelId="{CFD9E06B-845E-4D5E-9ED6-3462D8BDA2A8}" type="sibTrans" cxnId="{E3ADC644-78F1-4BD0-A7C1-CF85D16C7861}">
      <dgm:prSet/>
      <dgm:spPr/>
      <dgm:t>
        <a:bodyPr/>
        <a:lstStyle/>
        <a:p>
          <a:endParaRPr lang="en-US"/>
        </a:p>
      </dgm:t>
    </dgm:pt>
    <dgm:pt modelId="{9B2FD640-83E7-4FB7-9FE7-31CCC4FAEE2C}" type="pres">
      <dgm:prSet presAssocID="{B1832389-E458-4F5F-A40A-B0991AAA8939}" presName="Name0" presStyleCnt="0">
        <dgm:presLayoutVars>
          <dgm:dir/>
          <dgm:animLvl val="lvl"/>
          <dgm:resizeHandles val="exact"/>
        </dgm:presLayoutVars>
      </dgm:prSet>
      <dgm:spPr/>
    </dgm:pt>
    <dgm:pt modelId="{240F66D7-5F10-4764-A2D8-9F0A4DF88587}" type="pres">
      <dgm:prSet presAssocID="{1215C5B6-A4CB-4892-8198-E9B3C16150E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95F11434-ECEB-4CE0-AEF6-4517C1471E4E}" type="pres">
      <dgm:prSet presAssocID="{F97644A2-064A-4595-B444-818E11066C7E}" presName="parTxOnlySpace" presStyleCnt="0"/>
      <dgm:spPr/>
    </dgm:pt>
    <dgm:pt modelId="{A3E7F7F5-370E-4204-AB71-48FFB923029D}" type="pres">
      <dgm:prSet presAssocID="{60089B74-EF27-4CD6-B3FE-F65CF5F22E9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D8B7F95-3998-4F28-99BA-93801DB933F4}" type="pres">
      <dgm:prSet presAssocID="{E7EA529D-E399-41CB-8295-D6C034021F2D}" presName="parTxOnlySpace" presStyleCnt="0"/>
      <dgm:spPr/>
    </dgm:pt>
    <dgm:pt modelId="{F80FE94B-A2F8-4C46-A1F4-F44CF4574D61}" type="pres">
      <dgm:prSet presAssocID="{EDF2021F-1B3F-4A19-AA65-1D21FB9D52EE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09D697CF-E732-46FF-824B-473468BEB076}" type="pres">
      <dgm:prSet presAssocID="{7EB6EDD5-F6F4-46BA-B94E-529222D877D4}" presName="parTxOnlySpace" presStyleCnt="0"/>
      <dgm:spPr/>
    </dgm:pt>
    <dgm:pt modelId="{51333ADE-49D7-4FA6-8A68-755A4133E1C9}" type="pres">
      <dgm:prSet presAssocID="{05FCD660-91B0-45FC-8B72-73340BF1A4A3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7D0FAE13-1F80-4337-9AEE-FA064AC540FD}" type="pres">
      <dgm:prSet presAssocID="{9B1F28DB-1BED-466D-9E39-7A3A779F0C43}" presName="parTxOnlySpace" presStyleCnt="0"/>
      <dgm:spPr/>
    </dgm:pt>
    <dgm:pt modelId="{D9348225-5FBF-4C07-BDE0-33F6595C7462}" type="pres">
      <dgm:prSet presAssocID="{71AC4333-1770-43BB-8CA8-A8EB5C0F346F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04AC406-4715-4B63-81BD-28560C9F773C}" srcId="{B1832389-E458-4F5F-A40A-B0991AAA8939}" destId="{EDF2021F-1B3F-4A19-AA65-1D21FB9D52EE}" srcOrd="2" destOrd="0" parTransId="{86411FF3-E2AF-4C60-A3E7-9A498CD6404E}" sibTransId="{7EB6EDD5-F6F4-46BA-B94E-529222D877D4}"/>
    <dgm:cxn modelId="{AE074712-0B75-46A2-950A-6405794D30A7}" type="presOf" srcId="{1215C5B6-A4CB-4892-8198-E9B3C16150EA}" destId="{240F66D7-5F10-4764-A2D8-9F0A4DF88587}" srcOrd="0" destOrd="0" presId="urn:microsoft.com/office/officeart/2005/8/layout/chevron1"/>
    <dgm:cxn modelId="{B2EDC91B-EAA1-4C39-BB4F-44E1C5AFFF70}" srcId="{B1832389-E458-4F5F-A40A-B0991AAA8939}" destId="{05FCD660-91B0-45FC-8B72-73340BF1A4A3}" srcOrd="3" destOrd="0" parTransId="{56B016D7-7F2C-48D3-9961-FFEEB3AC7D69}" sibTransId="{9B1F28DB-1BED-466D-9E39-7A3A779F0C43}"/>
    <dgm:cxn modelId="{AE9E032E-24B9-473D-A1F0-A56D8B3C5B3F}" type="presOf" srcId="{05FCD660-91B0-45FC-8B72-73340BF1A4A3}" destId="{51333ADE-49D7-4FA6-8A68-755A4133E1C9}" srcOrd="0" destOrd="0" presId="urn:microsoft.com/office/officeart/2005/8/layout/chevron1"/>
    <dgm:cxn modelId="{AA889544-0F50-40E9-8106-C18F80C58F41}" type="presOf" srcId="{EDF2021F-1B3F-4A19-AA65-1D21FB9D52EE}" destId="{F80FE94B-A2F8-4C46-A1F4-F44CF4574D61}" srcOrd="0" destOrd="0" presId="urn:microsoft.com/office/officeart/2005/8/layout/chevron1"/>
    <dgm:cxn modelId="{E3ADC644-78F1-4BD0-A7C1-CF85D16C7861}" srcId="{B1832389-E458-4F5F-A40A-B0991AAA8939}" destId="{71AC4333-1770-43BB-8CA8-A8EB5C0F346F}" srcOrd="4" destOrd="0" parTransId="{33100495-BB6B-4111-ACEF-1ADF35C26769}" sibTransId="{CFD9E06B-845E-4D5E-9ED6-3462D8BDA2A8}"/>
    <dgm:cxn modelId="{4A1F6E70-B22C-4199-BDFC-48AA7FBDD3B1}" type="presOf" srcId="{60089B74-EF27-4CD6-B3FE-F65CF5F22E9D}" destId="{A3E7F7F5-370E-4204-AB71-48FFB923029D}" srcOrd="0" destOrd="0" presId="urn:microsoft.com/office/officeart/2005/8/layout/chevron1"/>
    <dgm:cxn modelId="{DF97C673-B2B3-4342-B905-D2345DE1CB14}" srcId="{B1832389-E458-4F5F-A40A-B0991AAA8939}" destId="{60089B74-EF27-4CD6-B3FE-F65CF5F22E9D}" srcOrd="1" destOrd="0" parTransId="{9B969074-5295-4508-8E64-2592BA4EB98F}" sibTransId="{E7EA529D-E399-41CB-8295-D6C034021F2D}"/>
    <dgm:cxn modelId="{15F11D75-C42A-477F-820E-5A3121D885A8}" type="presOf" srcId="{B1832389-E458-4F5F-A40A-B0991AAA8939}" destId="{9B2FD640-83E7-4FB7-9FE7-31CCC4FAEE2C}" srcOrd="0" destOrd="0" presId="urn:microsoft.com/office/officeart/2005/8/layout/chevron1"/>
    <dgm:cxn modelId="{09917594-F774-4AE6-B889-F7946147AD95}" srcId="{B1832389-E458-4F5F-A40A-B0991AAA8939}" destId="{1215C5B6-A4CB-4892-8198-E9B3C16150EA}" srcOrd="0" destOrd="0" parTransId="{14537979-0270-4DE2-8440-5A3A2D182D70}" sibTransId="{F97644A2-064A-4595-B444-818E11066C7E}"/>
    <dgm:cxn modelId="{24EDADC6-6C71-4295-AC11-7AC212A6295F}" type="presOf" srcId="{71AC4333-1770-43BB-8CA8-A8EB5C0F346F}" destId="{D9348225-5FBF-4C07-BDE0-33F6595C7462}" srcOrd="0" destOrd="0" presId="urn:microsoft.com/office/officeart/2005/8/layout/chevron1"/>
    <dgm:cxn modelId="{C23663F3-B016-49AE-8F9A-685C21CE7C30}" type="presParOf" srcId="{9B2FD640-83E7-4FB7-9FE7-31CCC4FAEE2C}" destId="{240F66D7-5F10-4764-A2D8-9F0A4DF88587}" srcOrd="0" destOrd="0" presId="urn:microsoft.com/office/officeart/2005/8/layout/chevron1"/>
    <dgm:cxn modelId="{7C1A8A90-B670-462C-99BF-9A748534D42A}" type="presParOf" srcId="{9B2FD640-83E7-4FB7-9FE7-31CCC4FAEE2C}" destId="{95F11434-ECEB-4CE0-AEF6-4517C1471E4E}" srcOrd="1" destOrd="0" presId="urn:microsoft.com/office/officeart/2005/8/layout/chevron1"/>
    <dgm:cxn modelId="{DABBCC9E-B367-49AE-9EDE-1A04640063E7}" type="presParOf" srcId="{9B2FD640-83E7-4FB7-9FE7-31CCC4FAEE2C}" destId="{A3E7F7F5-370E-4204-AB71-48FFB923029D}" srcOrd="2" destOrd="0" presId="urn:microsoft.com/office/officeart/2005/8/layout/chevron1"/>
    <dgm:cxn modelId="{77DC5B7C-BB8C-4B61-94A4-1AFE05E25EE7}" type="presParOf" srcId="{9B2FD640-83E7-4FB7-9FE7-31CCC4FAEE2C}" destId="{7D8B7F95-3998-4F28-99BA-93801DB933F4}" srcOrd="3" destOrd="0" presId="urn:microsoft.com/office/officeart/2005/8/layout/chevron1"/>
    <dgm:cxn modelId="{6E3280FD-440E-44DF-99B2-66CE551B4CC1}" type="presParOf" srcId="{9B2FD640-83E7-4FB7-9FE7-31CCC4FAEE2C}" destId="{F80FE94B-A2F8-4C46-A1F4-F44CF4574D61}" srcOrd="4" destOrd="0" presId="urn:microsoft.com/office/officeart/2005/8/layout/chevron1"/>
    <dgm:cxn modelId="{D3C8D274-A69E-48D3-AAF7-578CB3CE5ACF}" type="presParOf" srcId="{9B2FD640-83E7-4FB7-9FE7-31CCC4FAEE2C}" destId="{09D697CF-E732-46FF-824B-473468BEB076}" srcOrd="5" destOrd="0" presId="urn:microsoft.com/office/officeart/2005/8/layout/chevron1"/>
    <dgm:cxn modelId="{C9A0E0FC-20B1-400E-A8AF-228A5BA2703A}" type="presParOf" srcId="{9B2FD640-83E7-4FB7-9FE7-31CCC4FAEE2C}" destId="{51333ADE-49D7-4FA6-8A68-755A4133E1C9}" srcOrd="6" destOrd="0" presId="urn:microsoft.com/office/officeart/2005/8/layout/chevron1"/>
    <dgm:cxn modelId="{83A8D404-F9C2-49C2-9CD0-D099D7BAB8BF}" type="presParOf" srcId="{9B2FD640-83E7-4FB7-9FE7-31CCC4FAEE2C}" destId="{7D0FAE13-1F80-4337-9AEE-FA064AC540FD}" srcOrd="7" destOrd="0" presId="urn:microsoft.com/office/officeart/2005/8/layout/chevron1"/>
    <dgm:cxn modelId="{B3C98E43-2969-4177-9086-B20A95007316}" type="presParOf" srcId="{9B2FD640-83E7-4FB7-9FE7-31CCC4FAEE2C}" destId="{D9348225-5FBF-4C07-BDE0-33F6595C7462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33.xml><?xml version="1.0" encoding="utf-8"?>
<dgm:dataModel xmlns:dgm="http://schemas.openxmlformats.org/drawingml/2006/diagram" xmlns:a="http://schemas.openxmlformats.org/drawingml/2006/main">
  <dgm:ptLst>
    <dgm:pt modelId="{B1832389-E458-4F5F-A40A-B0991AAA8939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</dgm:pt>
    <dgm:pt modelId="{1215C5B6-A4CB-4892-8198-E9B3C16150EA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Introduction</a:t>
          </a:r>
        </a:p>
      </dgm:t>
    </dgm:pt>
    <dgm:pt modelId="{14537979-0270-4DE2-8440-5A3A2D182D70}" type="parTrans" cxnId="{09917594-F774-4AE6-B889-F7946147AD95}">
      <dgm:prSet/>
      <dgm:spPr/>
      <dgm:t>
        <a:bodyPr/>
        <a:lstStyle/>
        <a:p>
          <a:endParaRPr lang="en-US"/>
        </a:p>
      </dgm:t>
    </dgm:pt>
    <dgm:pt modelId="{F97644A2-064A-4595-B444-818E11066C7E}" type="sibTrans" cxnId="{09917594-F774-4AE6-B889-F7946147AD95}">
      <dgm:prSet/>
      <dgm:spPr/>
      <dgm:t>
        <a:bodyPr/>
        <a:lstStyle/>
        <a:p>
          <a:endParaRPr lang="en-US"/>
        </a:p>
      </dgm:t>
    </dgm:pt>
    <dgm:pt modelId="{60089B74-EF27-4CD6-B3FE-F65CF5F22E9D}">
      <dgm:prSet phldrT="[Text]"/>
      <dgm:spPr>
        <a:solidFill>
          <a:srgbClr val="FFFFFF"/>
        </a:solidFill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.NET MAUI</a:t>
          </a:r>
        </a:p>
      </dgm:t>
    </dgm:pt>
    <dgm:pt modelId="{9B969074-5295-4508-8E64-2592BA4EB98F}" type="parTrans" cxnId="{DF97C673-B2B3-4342-B905-D2345DE1CB14}">
      <dgm:prSet/>
      <dgm:spPr/>
      <dgm:t>
        <a:bodyPr/>
        <a:lstStyle/>
        <a:p>
          <a:endParaRPr lang="en-US"/>
        </a:p>
      </dgm:t>
    </dgm:pt>
    <dgm:pt modelId="{E7EA529D-E399-41CB-8295-D6C034021F2D}" type="sibTrans" cxnId="{DF97C673-B2B3-4342-B905-D2345DE1CB14}">
      <dgm:prSet/>
      <dgm:spPr/>
      <dgm:t>
        <a:bodyPr/>
        <a:lstStyle/>
        <a:p>
          <a:endParaRPr lang="en-US"/>
        </a:p>
      </dgm:t>
    </dgm:pt>
    <dgm:pt modelId="{EDF2021F-1B3F-4A19-AA65-1D21FB9D52EE}">
      <dgm:prSet phldrT="[Text]"/>
      <dgm:spPr>
        <a:solidFill>
          <a:srgbClr val="FFFFFF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Setup</a:t>
          </a:r>
          <a:endParaRPr lang="en-US" dirty="0">
            <a:solidFill>
              <a:srgbClr val="1482AC"/>
            </a:solidFill>
          </a:endParaRPr>
        </a:p>
      </dgm:t>
    </dgm:pt>
    <dgm:pt modelId="{86411FF3-E2AF-4C60-A3E7-9A498CD6404E}" type="parTrans" cxnId="{604AC406-4715-4B63-81BD-28560C9F773C}">
      <dgm:prSet/>
      <dgm:spPr/>
      <dgm:t>
        <a:bodyPr/>
        <a:lstStyle/>
        <a:p>
          <a:endParaRPr lang="en-US"/>
        </a:p>
      </dgm:t>
    </dgm:pt>
    <dgm:pt modelId="{7EB6EDD5-F6F4-46BA-B94E-529222D877D4}" type="sibTrans" cxnId="{604AC406-4715-4B63-81BD-28560C9F773C}">
      <dgm:prSet/>
      <dgm:spPr/>
      <dgm:t>
        <a:bodyPr/>
        <a:lstStyle/>
        <a:p>
          <a:endParaRPr lang="en-US"/>
        </a:p>
      </dgm:t>
    </dgm:pt>
    <dgm:pt modelId="{05FCD660-91B0-45FC-8B72-73340BF1A4A3}">
      <dgm:prSet phldrT="[Text]"/>
      <dgm:spPr>
        <a:solidFill>
          <a:srgbClr val="FFFFFF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Layout</a:t>
          </a:r>
          <a:r>
            <a:rPr lang="en-US" dirty="0">
              <a:solidFill>
                <a:srgbClr val="1482AC"/>
              </a:solidFill>
            </a:rPr>
            <a:t>s</a:t>
          </a:r>
        </a:p>
      </dgm:t>
    </dgm:pt>
    <dgm:pt modelId="{56B016D7-7F2C-48D3-9961-FFEEB3AC7D69}" type="parTrans" cxnId="{B2EDC91B-EAA1-4C39-BB4F-44E1C5AFFF70}">
      <dgm:prSet/>
      <dgm:spPr/>
      <dgm:t>
        <a:bodyPr/>
        <a:lstStyle/>
        <a:p>
          <a:endParaRPr lang="en-US"/>
        </a:p>
      </dgm:t>
    </dgm:pt>
    <dgm:pt modelId="{9B1F28DB-1BED-466D-9E39-7A3A779F0C43}" type="sibTrans" cxnId="{B2EDC91B-EAA1-4C39-BB4F-44E1C5AFFF70}">
      <dgm:prSet/>
      <dgm:spPr/>
      <dgm:t>
        <a:bodyPr/>
        <a:lstStyle/>
        <a:p>
          <a:endParaRPr lang="en-US"/>
        </a:p>
      </dgm:t>
    </dgm:pt>
    <dgm:pt modelId="{71AC4333-1770-43BB-8CA8-A8EB5C0F346F}">
      <dgm:prSet phldrT="[Text]"/>
      <dgm:spPr>
        <a:solidFill>
          <a:srgbClr val="1482AC"/>
        </a:solidFill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Controls</a:t>
          </a:r>
        </a:p>
      </dgm:t>
    </dgm:pt>
    <dgm:pt modelId="{33100495-BB6B-4111-ACEF-1ADF35C26769}" type="parTrans" cxnId="{E3ADC644-78F1-4BD0-A7C1-CF85D16C7861}">
      <dgm:prSet/>
      <dgm:spPr/>
      <dgm:t>
        <a:bodyPr/>
        <a:lstStyle/>
        <a:p>
          <a:endParaRPr lang="en-US"/>
        </a:p>
      </dgm:t>
    </dgm:pt>
    <dgm:pt modelId="{CFD9E06B-845E-4D5E-9ED6-3462D8BDA2A8}" type="sibTrans" cxnId="{E3ADC644-78F1-4BD0-A7C1-CF85D16C7861}">
      <dgm:prSet/>
      <dgm:spPr/>
      <dgm:t>
        <a:bodyPr/>
        <a:lstStyle/>
        <a:p>
          <a:endParaRPr lang="en-US"/>
        </a:p>
      </dgm:t>
    </dgm:pt>
    <dgm:pt modelId="{9B2FD640-83E7-4FB7-9FE7-31CCC4FAEE2C}" type="pres">
      <dgm:prSet presAssocID="{B1832389-E458-4F5F-A40A-B0991AAA8939}" presName="Name0" presStyleCnt="0">
        <dgm:presLayoutVars>
          <dgm:dir/>
          <dgm:animLvl val="lvl"/>
          <dgm:resizeHandles val="exact"/>
        </dgm:presLayoutVars>
      </dgm:prSet>
      <dgm:spPr/>
    </dgm:pt>
    <dgm:pt modelId="{240F66D7-5F10-4764-A2D8-9F0A4DF88587}" type="pres">
      <dgm:prSet presAssocID="{1215C5B6-A4CB-4892-8198-E9B3C16150E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95F11434-ECEB-4CE0-AEF6-4517C1471E4E}" type="pres">
      <dgm:prSet presAssocID="{F97644A2-064A-4595-B444-818E11066C7E}" presName="parTxOnlySpace" presStyleCnt="0"/>
      <dgm:spPr/>
    </dgm:pt>
    <dgm:pt modelId="{A3E7F7F5-370E-4204-AB71-48FFB923029D}" type="pres">
      <dgm:prSet presAssocID="{60089B74-EF27-4CD6-B3FE-F65CF5F22E9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D8B7F95-3998-4F28-99BA-93801DB933F4}" type="pres">
      <dgm:prSet presAssocID="{E7EA529D-E399-41CB-8295-D6C034021F2D}" presName="parTxOnlySpace" presStyleCnt="0"/>
      <dgm:spPr/>
    </dgm:pt>
    <dgm:pt modelId="{F80FE94B-A2F8-4C46-A1F4-F44CF4574D61}" type="pres">
      <dgm:prSet presAssocID="{EDF2021F-1B3F-4A19-AA65-1D21FB9D52EE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09D697CF-E732-46FF-824B-473468BEB076}" type="pres">
      <dgm:prSet presAssocID="{7EB6EDD5-F6F4-46BA-B94E-529222D877D4}" presName="parTxOnlySpace" presStyleCnt="0"/>
      <dgm:spPr/>
    </dgm:pt>
    <dgm:pt modelId="{51333ADE-49D7-4FA6-8A68-755A4133E1C9}" type="pres">
      <dgm:prSet presAssocID="{05FCD660-91B0-45FC-8B72-73340BF1A4A3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7D0FAE13-1F80-4337-9AEE-FA064AC540FD}" type="pres">
      <dgm:prSet presAssocID="{9B1F28DB-1BED-466D-9E39-7A3A779F0C43}" presName="parTxOnlySpace" presStyleCnt="0"/>
      <dgm:spPr/>
    </dgm:pt>
    <dgm:pt modelId="{D9348225-5FBF-4C07-BDE0-33F6595C7462}" type="pres">
      <dgm:prSet presAssocID="{71AC4333-1770-43BB-8CA8-A8EB5C0F346F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04AC406-4715-4B63-81BD-28560C9F773C}" srcId="{B1832389-E458-4F5F-A40A-B0991AAA8939}" destId="{EDF2021F-1B3F-4A19-AA65-1D21FB9D52EE}" srcOrd="2" destOrd="0" parTransId="{86411FF3-E2AF-4C60-A3E7-9A498CD6404E}" sibTransId="{7EB6EDD5-F6F4-46BA-B94E-529222D877D4}"/>
    <dgm:cxn modelId="{AE074712-0B75-46A2-950A-6405794D30A7}" type="presOf" srcId="{1215C5B6-A4CB-4892-8198-E9B3C16150EA}" destId="{240F66D7-5F10-4764-A2D8-9F0A4DF88587}" srcOrd="0" destOrd="0" presId="urn:microsoft.com/office/officeart/2005/8/layout/chevron1"/>
    <dgm:cxn modelId="{B2EDC91B-EAA1-4C39-BB4F-44E1C5AFFF70}" srcId="{B1832389-E458-4F5F-A40A-B0991AAA8939}" destId="{05FCD660-91B0-45FC-8B72-73340BF1A4A3}" srcOrd="3" destOrd="0" parTransId="{56B016D7-7F2C-48D3-9961-FFEEB3AC7D69}" sibTransId="{9B1F28DB-1BED-466D-9E39-7A3A779F0C43}"/>
    <dgm:cxn modelId="{AE9E032E-24B9-473D-A1F0-A56D8B3C5B3F}" type="presOf" srcId="{05FCD660-91B0-45FC-8B72-73340BF1A4A3}" destId="{51333ADE-49D7-4FA6-8A68-755A4133E1C9}" srcOrd="0" destOrd="0" presId="urn:microsoft.com/office/officeart/2005/8/layout/chevron1"/>
    <dgm:cxn modelId="{AA889544-0F50-40E9-8106-C18F80C58F41}" type="presOf" srcId="{EDF2021F-1B3F-4A19-AA65-1D21FB9D52EE}" destId="{F80FE94B-A2F8-4C46-A1F4-F44CF4574D61}" srcOrd="0" destOrd="0" presId="urn:microsoft.com/office/officeart/2005/8/layout/chevron1"/>
    <dgm:cxn modelId="{E3ADC644-78F1-4BD0-A7C1-CF85D16C7861}" srcId="{B1832389-E458-4F5F-A40A-B0991AAA8939}" destId="{71AC4333-1770-43BB-8CA8-A8EB5C0F346F}" srcOrd="4" destOrd="0" parTransId="{33100495-BB6B-4111-ACEF-1ADF35C26769}" sibTransId="{CFD9E06B-845E-4D5E-9ED6-3462D8BDA2A8}"/>
    <dgm:cxn modelId="{4A1F6E70-B22C-4199-BDFC-48AA7FBDD3B1}" type="presOf" srcId="{60089B74-EF27-4CD6-B3FE-F65CF5F22E9D}" destId="{A3E7F7F5-370E-4204-AB71-48FFB923029D}" srcOrd="0" destOrd="0" presId="urn:microsoft.com/office/officeart/2005/8/layout/chevron1"/>
    <dgm:cxn modelId="{DF97C673-B2B3-4342-B905-D2345DE1CB14}" srcId="{B1832389-E458-4F5F-A40A-B0991AAA8939}" destId="{60089B74-EF27-4CD6-B3FE-F65CF5F22E9D}" srcOrd="1" destOrd="0" parTransId="{9B969074-5295-4508-8E64-2592BA4EB98F}" sibTransId="{E7EA529D-E399-41CB-8295-D6C034021F2D}"/>
    <dgm:cxn modelId="{15F11D75-C42A-477F-820E-5A3121D885A8}" type="presOf" srcId="{B1832389-E458-4F5F-A40A-B0991AAA8939}" destId="{9B2FD640-83E7-4FB7-9FE7-31CCC4FAEE2C}" srcOrd="0" destOrd="0" presId="urn:microsoft.com/office/officeart/2005/8/layout/chevron1"/>
    <dgm:cxn modelId="{09917594-F774-4AE6-B889-F7946147AD95}" srcId="{B1832389-E458-4F5F-A40A-B0991AAA8939}" destId="{1215C5B6-A4CB-4892-8198-E9B3C16150EA}" srcOrd="0" destOrd="0" parTransId="{14537979-0270-4DE2-8440-5A3A2D182D70}" sibTransId="{F97644A2-064A-4595-B444-818E11066C7E}"/>
    <dgm:cxn modelId="{24EDADC6-6C71-4295-AC11-7AC212A6295F}" type="presOf" srcId="{71AC4333-1770-43BB-8CA8-A8EB5C0F346F}" destId="{D9348225-5FBF-4C07-BDE0-33F6595C7462}" srcOrd="0" destOrd="0" presId="urn:microsoft.com/office/officeart/2005/8/layout/chevron1"/>
    <dgm:cxn modelId="{C23663F3-B016-49AE-8F9A-685C21CE7C30}" type="presParOf" srcId="{9B2FD640-83E7-4FB7-9FE7-31CCC4FAEE2C}" destId="{240F66D7-5F10-4764-A2D8-9F0A4DF88587}" srcOrd="0" destOrd="0" presId="urn:microsoft.com/office/officeart/2005/8/layout/chevron1"/>
    <dgm:cxn modelId="{7C1A8A90-B670-462C-99BF-9A748534D42A}" type="presParOf" srcId="{9B2FD640-83E7-4FB7-9FE7-31CCC4FAEE2C}" destId="{95F11434-ECEB-4CE0-AEF6-4517C1471E4E}" srcOrd="1" destOrd="0" presId="urn:microsoft.com/office/officeart/2005/8/layout/chevron1"/>
    <dgm:cxn modelId="{DABBCC9E-B367-49AE-9EDE-1A04640063E7}" type="presParOf" srcId="{9B2FD640-83E7-4FB7-9FE7-31CCC4FAEE2C}" destId="{A3E7F7F5-370E-4204-AB71-48FFB923029D}" srcOrd="2" destOrd="0" presId="urn:microsoft.com/office/officeart/2005/8/layout/chevron1"/>
    <dgm:cxn modelId="{77DC5B7C-BB8C-4B61-94A4-1AFE05E25EE7}" type="presParOf" srcId="{9B2FD640-83E7-4FB7-9FE7-31CCC4FAEE2C}" destId="{7D8B7F95-3998-4F28-99BA-93801DB933F4}" srcOrd="3" destOrd="0" presId="urn:microsoft.com/office/officeart/2005/8/layout/chevron1"/>
    <dgm:cxn modelId="{6E3280FD-440E-44DF-99B2-66CE551B4CC1}" type="presParOf" srcId="{9B2FD640-83E7-4FB7-9FE7-31CCC4FAEE2C}" destId="{F80FE94B-A2F8-4C46-A1F4-F44CF4574D61}" srcOrd="4" destOrd="0" presId="urn:microsoft.com/office/officeart/2005/8/layout/chevron1"/>
    <dgm:cxn modelId="{D3C8D274-A69E-48D3-AAF7-578CB3CE5ACF}" type="presParOf" srcId="{9B2FD640-83E7-4FB7-9FE7-31CCC4FAEE2C}" destId="{09D697CF-E732-46FF-824B-473468BEB076}" srcOrd="5" destOrd="0" presId="urn:microsoft.com/office/officeart/2005/8/layout/chevron1"/>
    <dgm:cxn modelId="{C9A0E0FC-20B1-400E-A8AF-228A5BA2703A}" type="presParOf" srcId="{9B2FD640-83E7-4FB7-9FE7-31CCC4FAEE2C}" destId="{51333ADE-49D7-4FA6-8A68-755A4133E1C9}" srcOrd="6" destOrd="0" presId="urn:microsoft.com/office/officeart/2005/8/layout/chevron1"/>
    <dgm:cxn modelId="{83A8D404-F9C2-49C2-9CD0-D099D7BAB8BF}" type="presParOf" srcId="{9B2FD640-83E7-4FB7-9FE7-31CCC4FAEE2C}" destId="{7D0FAE13-1F80-4337-9AEE-FA064AC540FD}" srcOrd="7" destOrd="0" presId="urn:microsoft.com/office/officeart/2005/8/layout/chevron1"/>
    <dgm:cxn modelId="{B3C98E43-2969-4177-9086-B20A95007316}" type="presParOf" srcId="{9B2FD640-83E7-4FB7-9FE7-31CCC4FAEE2C}" destId="{D9348225-5FBF-4C07-BDE0-33F6595C7462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34.xml><?xml version="1.0" encoding="utf-8"?>
<dgm:dataModel xmlns:dgm="http://schemas.openxmlformats.org/drawingml/2006/diagram" xmlns:a="http://schemas.openxmlformats.org/drawingml/2006/main">
  <dgm:ptLst>
    <dgm:pt modelId="{B1832389-E458-4F5F-A40A-B0991AAA8939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</dgm:pt>
    <dgm:pt modelId="{9B2FD640-83E7-4FB7-9FE7-31CCC4FAEE2C}" type="pres">
      <dgm:prSet presAssocID="{B1832389-E458-4F5F-A40A-B0991AAA8939}" presName="Name0" presStyleCnt="0">
        <dgm:presLayoutVars>
          <dgm:dir/>
          <dgm:animLvl val="lvl"/>
          <dgm:resizeHandles val="exact"/>
        </dgm:presLayoutVars>
      </dgm:prSet>
      <dgm:spPr/>
    </dgm:pt>
  </dgm:ptLst>
  <dgm:cxnLst>
    <dgm:cxn modelId="{15F11D75-C42A-477F-820E-5A3121D885A8}" type="presOf" srcId="{B1832389-E458-4F5F-A40A-B0991AAA8939}" destId="{9B2FD640-83E7-4FB7-9FE7-31CCC4FAEE2C}" srcOrd="0" destOrd="0" presId="urn:microsoft.com/office/officeart/2005/8/layout/chevron1"/>
  </dgm:cxnLst>
  <dgm:bg>
    <a:solidFill>
      <a:schemeClr val="bg1"/>
    </a:solidFill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35.xml><?xml version="1.0" encoding="utf-8"?>
<dgm:dataModel xmlns:dgm="http://schemas.openxmlformats.org/drawingml/2006/diagram" xmlns:a="http://schemas.openxmlformats.org/drawingml/2006/main">
  <dgm:ptLst>
    <dgm:pt modelId="{B1832389-E458-4F5F-A40A-B0991AAA8939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</dgm:pt>
    <dgm:pt modelId="{1215C5B6-A4CB-4892-8198-E9B3C16150EA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Introduction</a:t>
          </a:r>
        </a:p>
      </dgm:t>
    </dgm:pt>
    <dgm:pt modelId="{14537979-0270-4DE2-8440-5A3A2D182D70}" type="parTrans" cxnId="{09917594-F774-4AE6-B889-F7946147AD95}">
      <dgm:prSet/>
      <dgm:spPr/>
      <dgm:t>
        <a:bodyPr/>
        <a:lstStyle/>
        <a:p>
          <a:endParaRPr lang="en-US"/>
        </a:p>
      </dgm:t>
    </dgm:pt>
    <dgm:pt modelId="{F97644A2-064A-4595-B444-818E11066C7E}" type="sibTrans" cxnId="{09917594-F774-4AE6-B889-F7946147AD95}">
      <dgm:prSet/>
      <dgm:spPr/>
      <dgm:t>
        <a:bodyPr/>
        <a:lstStyle/>
        <a:p>
          <a:endParaRPr lang="en-US"/>
        </a:p>
      </dgm:t>
    </dgm:pt>
    <dgm:pt modelId="{60089B74-EF27-4CD6-B3FE-F65CF5F22E9D}">
      <dgm:prSet phldrT="[Text]"/>
      <dgm:spPr>
        <a:solidFill>
          <a:srgbClr val="FFFFFF"/>
        </a:solidFill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.NET MAUI</a:t>
          </a:r>
        </a:p>
      </dgm:t>
    </dgm:pt>
    <dgm:pt modelId="{9B969074-5295-4508-8E64-2592BA4EB98F}" type="parTrans" cxnId="{DF97C673-B2B3-4342-B905-D2345DE1CB14}">
      <dgm:prSet/>
      <dgm:spPr/>
      <dgm:t>
        <a:bodyPr/>
        <a:lstStyle/>
        <a:p>
          <a:endParaRPr lang="en-US"/>
        </a:p>
      </dgm:t>
    </dgm:pt>
    <dgm:pt modelId="{E7EA529D-E399-41CB-8295-D6C034021F2D}" type="sibTrans" cxnId="{DF97C673-B2B3-4342-B905-D2345DE1CB14}">
      <dgm:prSet/>
      <dgm:spPr/>
      <dgm:t>
        <a:bodyPr/>
        <a:lstStyle/>
        <a:p>
          <a:endParaRPr lang="en-US"/>
        </a:p>
      </dgm:t>
    </dgm:pt>
    <dgm:pt modelId="{EDF2021F-1B3F-4A19-AA65-1D21FB9D52EE}">
      <dgm:prSet phldrT="[Text]"/>
      <dgm:spPr>
        <a:solidFill>
          <a:srgbClr val="FFFFFF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Setup</a:t>
          </a:r>
          <a:endParaRPr lang="en-US" dirty="0">
            <a:solidFill>
              <a:srgbClr val="1482AC"/>
            </a:solidFill>
          </a:endParaRPr>
        </a:p>
      </dgm:t>
    </dgm:pt>
    <dgm:pt modelId="{86411FF3-E2AF-4C60-A3E7-9A498CD6404E}" type="parTrans" cxnId="{604AC406-4715-4B63-81BD-28560C9F773C}">
      <dgm:prSet/>
      <dgm:spPr/>
      <dgm:t>
        <a:bodyPr/>
        <a:lstStyle/>
        <a:p>
          <a:endParaRPr lang="en-US"/>
        </a:p>
      </dgm:t>
    </dgm:pt>
    <dgm:pt modelId="{7EB6EDD5-F6F4-46BA-B94E-529222D877D4}" type="sibTrans" cxnId="{604AC406-4715-4B63-81BD-28560C9F773C}">
      <dgm:prSet/>
      <dgm:spPr/>
      <dgm:t>
        <a:bodyPr/>
        <a:lstStyle/>
        <a:p>
          <a:endParaRPr lang="en-US"/>
        </a:p>
      </dgm:t>
    </dgm:pt>
    <dgm:pt modelId="{05FCD660-91B0-45FC-8B72-73340BF1A4A3}">
      <dgm:prSet phldrT="[Text]"/>
      <dgm:spPr>
        <a:solidFill>
          <a:srgbClr val="FFFFFF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Layout</a:t>
          </a:r>
          <a:r>
            <a:rPr lang="en-US" dirty="0">
              <a:solidFill>
                <a:srgbClr val="1482AC"/>
              </a:solidFill>
            </a:rPr>
            <a:t>s</a:t>
          </a:r>
        </a:p>
      </dgm:t>
    </dgm:pt>
    <dgm:pt modelId="{56B016D7-7F2C-48D3-9961-FFEEB3AC7D69}" type="parTrans" cxnId="{B2EDC91B-EAA1-4C39-BB4F-44E1C5AFFF70}">
      <dgm:prSet/>
      <dgm:spPr/>
      <dgm:t>
        <a:bodyPr/>
        <a:lstStyle/>
        <a:p>
          <a:endParaRPr lang="en-US"/>
        </a:p>
      </dgm:t>
    </dgm:pt>
    <dgm:pt modelId="{9B1F28DB-1BED-466D-9E39-7A3A779F0C43}" type="sibTrans" cxnId="{B2EDC91B-EAA1-4C39-BB4F-44E1C5AFFF70}">
      <dgm:prSet/>
      <dgm:spPr/>
      <dgm:t>
        <a:bodyPr/>
        <a:lstStyle/>
        <a:p>
          <a:endParaRPr lang="en-US"/>
        </a:p>
      </dgm:t>
    </dgm:pt>
    <dgm:pt modelId="{71AC4333-1770-43BB-8CA8-A8EB5C0F346F}">
      <dgm:prSet phldrT="[Text]"/>
      <dgm:spPr>
        <a:solidFill>
          <a:srgbClr val="1482AC"/>
        </a:solidFill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Controls</a:t>
          </a:r>
        </a:p>
      </dgm:t>
    </dgm:pt>
    <dgm:pt modelId="{33100495-BB6B-4111-ACEF-1ADF35C26769}" type="parTrans" cxnId="{E3ADC644-78F1-4BD0-A7C1-CF85D16C7861}">
      <dgm:prSet/>
      <dgm:spPr/>
      <dgm:t>
        <a:bodyPr/>
        <a:lstStyle/>
        <a:p>
          <a:endParaRPr lang="en-US"/>
        </a:p>
      </dgm:t>
    </dgm:pt>
    <dgm:pt modelId="{CFD9E06B-845E-4D5E-9ED6-3462D8BDA2A8}" type="sibTrans" cxnId="{E3ADC644-78F1-4BD0-A7C1-CF85D16C7861}">
      <dgm:prSet/>
      <dgm:spPr/>
      <dgm:t>
        <a:bodyPr/>
        <a:lstStyle/>
        <a:p>
          <a:endParaRPr lang="en-US"/>
        </a:p>
      </dgm:t>
    </dgm:pt>
    <dgm:pt modelId="{9B2FD640-83E7-4FB7-9FE7-31CCC4FAEE2C}" type="pres">
      <dgm:prSet presAssocID="{B1832389-E458-4F5F-A40A-B0991AAA8939}" presName="Name0" presStyleCnt="0">
        <dgm:presLayoutVars>
          <dgm:dir/>
          <dgm:animLvl val="lvl"/>
          <dgm:resizeHandles val="exact"/>
        </dgm:presLayoutVars>
      </dgm:prSet>
      <dgm:spPr/>
    </dgm:pt>
    <dgm:pt modelId="{240F66D7-5F10-4764-A2D8-9F0A4DF88587}" type="pres">
      <dgm:prSet presAssocID="{1215C5B6-A4CB-4892-8198-E9B3C16150E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95F11434-ECEB-4CE0-AEF6-4517C1471E4E}" type="pres">
      <dgm:prSet presAssocID="{F97644A2-064A-4595-B444-818E11066C7E}" presName="parTxOnlySpace" presStyleCnt="0"/>
      <dgm:spPr/>
    </dgm:pt>
    <dgm:pt modelId="{A3E7F7F5-370E-4204-AB71-48FFB923029D}" type="pres">
      <dgm:prSet presAssocID="{60089B74-EF27-4CD6-B3FE-F65CF5F22E9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D8B7F95-3998-4F28-99BA-93801DB933F4}" type="pres">
      <dgm:prSet presAssocID="{E7EA529D-E399-41CB-8295-D6C034021F2D}" presName="parTxOnlySpace" presStyleCnt="0"/>
      <dgm:spPr/>
    </dgm:pt>
    <dgm:pt modelId="{F80FE94B-A2F8-4C46-A1F4-F44CF4574D61}" type="pres">
      <dgm:prSet presAssocID="{EDF2021F-1B3F-4A19-AA65-1D21FB9D52EE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09D697CF-E732-46FF-824B-473468BEB076}" type="pres">
      <dgm:prSet presAssocID="{7EB6EDD5-F6F4-46BA-B94E-529222D877D4}" presName="parTxOnlySpace" presStyleCnt="0"/>
      <dgm:spPr/>
    </dgm:pt>
    <dgm:pt modelId="{51333ADE-49D7-4FA6-8A68-755A4133E1C9}" type="pres">
      <dgm:prSet presAssocID="{05FCD660-91B0-45FC-8B72-73340BF1A4A3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7D0FAE13-1F80-4337-9AEE-FA064AC540FD}" type="pres">
      <dgm:prSet presAssocID="{9B1F28DB-1BED-466D-9E39-7A3A779F0C43}" presName="parTxOnlySpace" presStyleCnt="0"/>
      <dgm:spPr/>
    </dgm:pt>
    <dgm:pt modelId="{D9348225-5FBF-4C07-BDE0-33F6595C7462}" type="pres">
      <dgm:prSet presAssocID="{71AC4333-1770-43BB-8CA8-A8EB5C0F346F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04AC406-4715-4B63-81BD-28560C9F773C}" srcId="{B1832389-E458-4F5F-A40A-B0991AAA8939}" destId="{EDF2021F-1B3F-4A19-AA65-1D21FB9D52EE}" srcOrd="2" destOrd="0" parTransId="{86411FF3-E2AF-4C60-A3E7-9A498CD6404E}" sibTransId="{7EB6EDD5-F6F4-46BA-B94E-529222D877D4}"/>
    <dgm:cxn modelId="{AE074712-0B75-46A2-950A-6405794D30A7}" type="presOf" srcId="{1215C5B6-A4CB-4892-8198-E9B3C16150EA}" destId="{240F66D7-5F10-4764-A2D8-9F0A4DF88587}" srcOrd="0" destOrd="0" presId="urn:microsoft.com/office/officeart/2005/8/layout/chevron1"/>
    <dgm:cxn modelId="{B2EDC91B-EAA1-4C39-BB4F-44E1C5AFFF70}" srcId="{B1832389-E458-4F5F-A40A-B0991AAA8939}" destId="{05FCD660-91B0-45FC-8B72-73340BF1A4A3}" srcOrd="3" destOrd="0" parTransId="{56B016D7-7F2C-48D3-9961-FFEEB3AC7D69}" sibTransId="{9B1F28DB-1BED-466D-9E39-7A3A779F0C43}"/>
    <dgm:cxn modelId="{AE9E032E-24B9-473D-A1F0-A56D8B3C5B3F}" type="presOf" srcId="{05FCD660-91B0-45FC-8B72-73340BF1A4A3}" destId="{51333ADE-49D7-4FA6-8A68-755A4133E1C9}" srcOrd="0" destOrd="0" presId="urn:microsoft.com/office/officeart/2005/8/layout/chevron1"/>
    <dgm:cxn modelId="{AA889544-0F50-40E9-8106-C18F80C58F41}" type="presOf" srcId="{EDF2021F-1B3F-4A19-AA65-1D21FB9D52EE}" destId="{F80FE94B-A2F8-4C46-A1F4-F44CF4574D61}" srcOrd="0" destOrd="0" presId="urn:microsoft.com/office/officeart/2005/8/layout/chevron1"/>
    <dgm:cxn modelId="{E3ADC644-78F1-4BD0-A7C1-CF85D16C7861}" srcId="{B1832389-E458-4F5F-A40A-B0991AAA8939}" destId="{71AC4333-1770-43BB-8CA8-A8EB5C0F346F}" srcOrd="4" destOrd="0" parTransId="{33100495-BB6B-4111-ACEF-1ADF35C26769}" sibTransId="{CFD9E06B-845E-4D5E-9ED6-3462D8BDA2A8}"/>
    <dgm:cxn modelId="{4A1F6E70-B22C-4199-BDFC-48AA7FBDD3B1}" type="presOf" srcId="{60089B74-EF27-4CD6-B3FE-F65CF5F22E9D}" destId="{A3E7F7F5-370E-4204-AB71-48FFB923029D}" srcOrd="0" destOrd="0" presId="urn:microsoft.com/office/officeart/2005/8/layout/chevron1"/>
    <dgm:cxn modelId="{DF97C673-B2B3-4342-B905-D2345DE1CB14}" srcId="{B1832389-E458-4F5F-A40A-B0991AAA8939}" destId="{60089B74-EF27-4CD6-B3FE-F65CF5F22E9D}" srcOrd="1" destOrd="0" parTransId="{9B969074-5295-4508-8E64-2592BA4EB98F}" sibTransId="{E7EA529D-E399-41CB-8295-D6C034021F2D}"/>
    <dgm:cxn modelId="{15F11D75-C42A-477F-820E-5A3121D885A8}" type="presOf" srcId="{B1832389-E458-4F5F-A40A-B0991AAA8939}" destId="{9B2FD640-83E7-4FB7-9FE7-31CCC4FAEE2C}" srcOrd="0" destOrd="0" presId="urn:microsoft.com/office/officeart/2005/8/layout/chevron1"/>
    <dgm:cxn modelId="{09917594-F774-4AE6-B889-F7946147AD95}" srcId="{B1832389-E458-4F5F-A40A-B0991AAA8939}" destId="{1215C5B6-A4CB-4892-8198-E9B3C16150EA}" srcOrd="0" destOrd="0" parTransId="{14537979-0270-4DE2-8440-5A3A2D182D70}" sibTransId="{F97644A2-064A-4595-B444-818E11066C7E}"/>
    <dgm:cxn modelId="{24EDADC6-6C71-4295-AC11-7AC212A6295F}" type="presOf" srcId="{71AC4333-1770-43BB-8CA8-A8EB5C0F346F}" destId="{D9348225-5FBF-4C07-BDE0-33F6595C7462}" srcOrd="0" destOrd="0" presId="urn:microsoft.com/office/officeart/2005/8/layout/chevron1"/>
    <dgm:cxn modelId="{C23663F3-B016-49AE-8F9A-685C21CE7C30}" type="presParOf" srcId="{9B2FD640-83E7-4FB7-9FE7-31CCC4FAEE2C}" destId="{240F66D7-5F10-4764-A2D8-9F0A4DF88587}" srcOrd="0" destOrd="0" presId="urn:microsoft.com/office/officeart/2005/8/layout/chevron1"/>
    <dgm:cxn modelId="{7C1A8A90-B670-462C-99BF-9A748534D42A}" type="presParOf" srcId="{9B2FD640-83E7-4FB7-9FE7-31CCC4FAEE2C}" destId="{95F11434-ECEB-4CE0-AEF6-4517C1471E4E}" srcOrd="1" destOrd="0" presId="urn:microsoft.com/office/officeart/2005/8/layout/chevron1"/>
    <dgm:cxn modelId="{DABBCC9E-B367-49AE-9EDE-1A04640063E7}" type="presParOf" srcId="{9B2FD640-83E7-4FB7-9FE7-31CCC4FAEE2C}" destId="{A3E7F7F5-370E-4204-AB71-48FFB923029D}" srcOrd="2" destOrd="0" presId="urn:microsoft.com/office/officeart/2005/8/layout/chevron1"/>
    <dgm:cxn modelId="{77DC5B7C-BB8C-4B61-94A4-1AFE05E25EE7}" type="presParOf" srcId="{9B2FD640-83E7-4FB7-9FE7-31CCC4FAEE2C}" destId="{7D8B7F95-3998-4F28-99BA-93801DB933F4}" srcOrd="3" destOrd="0" presId="urn:microsoft.com/office/officeart/2005/8/layout/chevron1"/>
    <dgm:cxn modelId="{6E3280FD-440E-44DF-99B2-66CE551B4CC1}" type="presParOf" srcId="{9B2FD640-83E7-4FB7-9FE7-31CCC4FAEE2C}" destId="{F80FE94B-A2F8-4C46-A1F4-F44CF4574D61}" srcOrd="4" destOrd="0" presId="urn:microsoft.com/office/officeart/2005/8/layout/chevron1"/>
    <dgm:cxn modelId="{D3C8D274-A69E-48D3-AAF7-578CB3CE5ACF}" type="presParOf" srcId="{9B2FD640-83E7-4FB7-9FE7-31CCC4FAEE2C}" destId="{09D697CF-E732-46FF-824B-473468BEB076}" srcOrd="5" destOrd="0" presId="urn:microsoft.com/office/officeart/2005/8/layout/chevron1"/>
    <dgm:cxn modelId="{C9A0E0FC-20B1-400E-A8AF-228A5BA2703A}" type="presParOf" srcId="{9B2FD640-83E7-4FB7-9FE7-31CCC4FAEE2C}" destId="{51333ADE-49D7-4FA6-8A68-755A4133E1C9}" srcOrd="6" destOrd="0" presId="urn:microsoft.com/office/officeart/2005/8/layout/chevron1"/>
    <dgm:cxn modelId="{83A8D404-F9C2-49C2-9CD0-D099D7BAB8BF}" type="presParOf" srcId="{9B2FD640-83E7-4FB7-9FE7-31CCC4FAEE2C}" destId="{7D0FAE13-1F80-4337-9AEE-FA064AC540FD}" srcOrd="7" destOrd="0" presId="urn:microsoft.com/office/officeart/2005/8/layout/chevron1"/>
    <dgm:cxn modelId="{B3C98E43-2969-4177-9086-B20A95007316}" type="presParOf" srcId="{9B2FD640-83E7-4FB7-9FE7-31CCC4FAEE2C}" destId="{D9348225-5FBF-4C07-BDE0-33F6595C7462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36.xml><?xml version="1.0" encoding="utf-8"?>
<dgm:dataModel xmlns:dgm="http://schemas.openxmlformats.org/drawingml/2006/diagram" xmlns:a="http://schemas.openxmlformats.org/drawingml/2006/main">
  <dgm:ptLst>
    <dgm:pt modelId="{B1832389-E458-4F5F-A40A-B0991AAA8939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</dgm:pt>
    <dgm:pt modelId="{1215C5B6-A4CB-4892-8198-E9B3C16150EA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Introduction</a:t>
          </a:r>
        </a:p>
      </dgm:t>
    </dgm:pt>
    <dgm:pt modelId="{14537979-0270-4DE2-8440-5A3A2D182D70}" type="parTrans" cxnId="{09917594-F774-4AE6-B889-F7946147AD95}">
      <dgm:prSet/>
      <dgm:spPr/>
      <dgm:t>
        <a:bodyPr/>
        <a:lstStyle/>
        <a:p>
          <a:endParaRPr lang="en-US"/>
        </a:p>
      </dgm:t>
    </dgm:pt>
    <dgm:pt modelId="{F97644A2-064A-4595-B444-818E11066C7E}" type="sibTrans" cxnId="{09917594-F774-4AE6-B889-F7946147AD95}">
      <dgm:prSet/>
      <dgm:spPr/>
      <dgm:t>
        <a:bodyPr/>
        <a:lstStyle/>
        <a:p>
          <a:endParaRPr lang="en-US"/>
        </a:p>
      </dgm:t>
    </dgm:pt>
    <dgm:pt modelId="{60089B74-EF27-4CD6-B3FE-F65CF5F22E9D}">
      <dgm:prSet phldrT="[Text]"/>
      <dgm:spPr>
        <a:solidFill>
          <a:srgbClr val="FFFFFF"/>
        </a:solidFill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.NET MAUI</a:t>
          </a:r>
        </a:p>
      </dgm:t>
    </dgm:pt>
    <dgm:pt modelId="{9B969074-5295-4508-8E64-2592BA4EB98F}" type="parTrans" cxnId="{DF97C673-B2B3-4342-B905-D2345DE1CB14}">
      <dgm:prSet/>
      <dgm:spPr/>
      <dgm:t>
        <a:bodyPr/>
        <a:lstStyle/>
        <a:p>
          <a:endParaRPr lang="en-US"/>
        </a:p>
      </dgm:t>
    </dgm:pt>
    <dgm:pt modelId="{E7EA529D-E399-41CB-8295-D6C034021F2D}" type="sibTrans" cxnId="{DF97C673-B2B3-4342-B905-D2345DE1CB14}">
      <dgm:prSet/>
      <dgm:spPr/>
      <dgm:t>
        <a:bodyPr/>
        <a:lstStyle/>
        <a:p>
          <a:endParaRPr lang="en-US"/>
        </a:p>
      </dgm:t>
    </dgm:pt>
    <dgm:pt modelId="{EDF2021F-1B3F-4A19-AA65-1D21FB9D52EE}">
      <dgm:prSet phldrT="[Text]"/>
      <dgm:spPr>
        <a:solidFill>
          <a:srgbClr val="FFFFFF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Setup</a:t>
          </a:r>
          <a:endParaRPr lang="en-US" dirty="0">
            <a:solidFill>
              <a:srgbClr val="1482AC"/>
            </a:solidFill>
          </a:endParaRPr>
        </a:p>
      </dgm:t>
    </dgm:pt>
    <dgm:pt modelId="{86411FF3-E2AF-4C60-A3E7-9A498CD6404E}" type="parTrans" cxnId="{604AC406-4715-4B63-81BD-28560C9F773C}">
      <dgm:prSet/>
      <dgm:spPr/>
      <dgm:t>
        <a:bodyPr/>
        <a:lstStyle/>
        <a:p>
          <a:endParaRPr lang="en-US"/>
        </a:p>
      </dgm:t>
    </dgm:pt>
    <dgm:pt modelId="{7EB6EDD5-F6F4-46BA-B94E-529222D877D4}" type="sibTrans" cxnId="{604AC406-4715-4B63-81BD-28560C9F773C}">
      <dgm:prSet/>
      <dgm:spPr/>
      <dgm:t>
        <a:bodyPr/>
        <a:lstStyle/>
        <a:p>
          <a:endParaRPr lang="en-US"/>
        </a:p>
      </dgm:t>
    </dgm:pt>
    <dgm:pt modelId="{05FCD660-91B0-45FC-8B72-73340BF1A4A3}">
      <dgm:prSet phldrT="[Text]"/>
      <dgm:spPr>
        <a:solidFill>
          <a:srgbClr val="FFFFFF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Layout</a:t>
          </a:r>
          <a:r>
            <a:rPr lang="en-US" dirty="0">
              <a:solidFill>
                <a:srgbClr val="1482AC"/>
              </a:solidFill>
            </a:rPr>
            <a:t>s</a:t>
          </a:r>
        </a:p>
      </dgm:t>
    </dgm:pt>
    <dgm:pt modelId="{56B016D7-7F2C-48D3-9961-FFEEB3AC7D69}" type="parTrans" cxnId="{B2EDC91B-EAA1-4C39-BB4F-44E1C5AFFF70}">
      <dgm:prSet/>
      <dgm:spPr/>
      <dgm:t>
        <a:bodyPr/>
        <a:lstStyle/>
        <a:p>
          <a:endParaRPr lang="en-US"/>
        </a:p>
      </dgm:t>
    </dgm:pt>
    <dgm:pt modelId="{9B1F28DB-1BED-466D-9E39-7A3A779F0C43}" type="sibTrans" cxnId="{B2EDC91B-EAA1-4C39-BB4F-44E1C5AFFF70}">
      <dgm:prSet/>
      <dgm:spPr/>
      <dgm:t>
        <a:bodyPr/>
        <a:lstStyle/>
        <a:p>
          <a:endParaRPr lang="en-US"/>
        </a:p>
      </dgm:t>
    </dgm:pt>
    <dgm:pt modelId="{71AC4333-1770-43BB-8CA8-A8EB5C0F346F}">
      <dgm:prSet phldrT="[Text]"/>
      <dgm:spPr>
        <a:solidFill>
          <a:srgbClr val="1482AC"/>
        </a:solidFill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Controls</a:t>
          </a:r>
        </a:p>
      </dgm:t>
    </dgm:pt>
    <dgm:pt modelId="{33100495-BB6B-4111-ACEF-1ADF35C26769}" type="parTrans" cxnId="{E3ADC644-78F1-4BD0-A7C1-CF85D16C7861}">
      <dgm:prSet/>
      <dgm:spPr/>
      <dgm:t>
        <a:bodyPr/>
        <a:lstStyle/>
        <a:p>
          <a:endParaRPr lang="en-US"/>
        </a:p>
      </dgm:t>
    </dgm:pt>
    <dgm:pt modelId="{CFD9E06B-845E-4D5E-9ED6-3462D8BDA2A8}" type="sibTrans" cxnId="{E3ADC644-78F1-4BD0-A7C1-CF85D16C7861}">
      <dgm:prSet/>
      <dgm:spPr/>
      <dgm:t>
        <a:bodyPr/>
        <a:lstStyle/>
        <a:p>
          <a:endParaRPr lang="en-US"/>
        </a:p>
      </dgm:t>
    </dgm:pt>
    <dgm:pt modelId="{9B2FD640-83E7-4FB7-9FE7-31CCC4FAEE2C}" type="pres">
      <dgm:prSet presAssocID="{B1832389-E458-4F5F-A40A-B0991AAA8939}" presName="Name0" presStyleCnt="0">
        <dgm:presLayoutVars>
          <dgm:dir/>
          <dgm:animLvl val="lvl"/>
          <dgm:resizeHandles val="exact"/>
        </dgm:presLayoutVars>
      </dgm:prSet>
      <dgm:spPr/>
    </dgm:pt>
    <dgm:pt modelId="{240F66D7-5F10-4764-A2D8-9F0A4DF88587}" type="pres">
      <dgm:prSet presAssocID="{1215C5B6-A4CB-4892-8198-E9B3C16150E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95F11434-ECEB-4CE0-AEF6-4517C1471E4E}" type="pres">
      <dgm:prSet presAssocID="{F97644A2-064A-4595-B444-818E11066C7E}" presName="parTxOnlySpace" presStyleCnt="0"/>
      <dgm:spPr/>
    </dgm:pt>
    <dgm:pt modelId="{A3E7F7F5-370E-4204-AB71-48FFB923029D}" type="pres">
      <dgm:prSet presAssocID="{60089B74-EF27-4CD6-B3FE-F65CF5F22E9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D8B7F95-3998-4F28-99BA-93801DB933F4}" type="pres">
      <dgm:prSet presAssocID="{E7EA529D-E399-41CB-8295-D6C034021F2D}" presName="parTxOnlySpace" presStyleCnt="0"/>
      <dgm:spPr/>
    </dgm:pt>
    <dgm:pt modelId="{F80FE94B-A2F8-4C46-A1F4-F44CF4574D61}" type="pres">
      <dgm:prSet presAssocID="{EDF2021F-1B3F-4A19-AA65-1D21FB9D52EE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09D697CF-E732-46FF-824B-473468BEB076}" type="pres">
      <dgm:prSet presAssocID="{7EB6EDD5-F6F4-46BA-B94E-529222D877D4}" presName="parTxOnlySpace" presStyleCnt="0"/>
      <dgm:spPr/>
    </dgm:pt>
    <dgm:pt modelId="{51333ADE-49D7-4FA6-8A68-755A4133E1C9}" type="pres">
      <dgm:prSet presAssocID="{05FCD660-91B0-45FC-8B72-73340BF1A4A3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7D0FAE13-1F80-4337-9AEE-FA064AC540FD}" type="pres">
      <dgm:prSet presAssocID="{9B1F28DB-1BED-466D-9E39-7A3A779F0C43}" presName="parTxOnlySpace" presStyleCnt="0"/>
      <dgm:spPr/>
    </dgm:pt>
    <dgm:pt modelId="{D9348225-5FBF-4C07-BDE0-33F6595C7462}" type="pres">
      <dgm:prSet presAssocID="{71AC4333-1770-43BB-8CA8-A8EB5C0F346F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04AC406-4715-4B63-81BD-28560C9F773C}" srcId="{B1832389-E458-4F5F-A40A-B0991AAA8939}" destId="{EDF2021F-1B3F-4A19-AA65-1D21FB9D52EE}" srcOrd="2" destOrd="0" parTransId="{86411FF3-E2AF-4C60-A3E7-9A498CD6404E}" sibTransId="{7EB6EDD5-F6F4-46BA-B94E-529222D877D4}"/>
    <dgm:cxn modelId="{AE074712-0B75-46A2-950A-6405794D30A7}" type="presOf" srcId="{1215C5B6-A4CB-4892-8198-E9B3C16150EA}" destId="{240F66D7-5F10-4764-A2D8-9F0A4DF88587}" srcOrd="0" destOrd="0" presId="urn:microsoft.com/office/officeart/2005/8/layout/chevron1"/>
    <dgm:cxn modelId="{B2EDC91B-EAA1-4C39-BB4F-44E1C5AFFF70}" srcId="{B1832389-E458-4F5F-A40A-B0991AAA8939}" destId="{05FCD660-91B0-45FC-8B72-73340BF1A4A3}" srcOrd="3" destOrd="0" parTransId="{56B016D7-7F2C-48D3-9961-FFEEB3AC7D69}" sibTransId="{9B1F28DB-1BED-466D-9E39-7A3A779F0C43}"/>
    <dgm:cxn modelId="{AE9E032E-24B9-473D-A1F0-A56D8B3C5B3F}" type="presOf" srcId="{05FCD660-91B0-45FC-8B72-73340BF1A4A3}" destId="{51333ADE-49D7-4FA6-8A68-755A4133E1C9}" srcOrd="0" destOrd="0" presId="urn:microsoft.com/office/officeart/2005/8/layout/chevron1"/>
    <dgm:cxn modelId="{AA889544-0F50-40E9-8106-C18F80C58F41}" type="presOf" srcId="{EDF2021F-1B3F-4A19-AA65-1D21FB9D52EE}" destId="{F80FE94B-A2F8-4C46-A1F4-F44CF4574D61}" srcOrd="0" destOrd="0" presId="urn:microsoft.com/office/officeart/2005/8/layout/chevron1"/>
    <dgm:cxn modelId="{E3ADC644-78F1-4BD0-A7C1-CF85D16C7861}" srcId="{B1832389-E458-4F5F-A40A-B0991AAA8939}" destId="{71AC4333-1770-43BB-8CA8-A8EB5C0F346F}" srcOrd="4" destOrd="0" parTransId="{33100495-BB6B-4111-ACEF-1ADF35C26769}" sibTransId="{CFD9E06B-845E-4D5E-9ED6-3462D8BDA2A8}"/>
    <dgm:cxn modelId="{4A1F6E70-B22C-4199-BDFC-48AA7FBDD3B1}" type="presOf" srcId="{60089B74-EF27-4CD6-B3FE-F65CF5F22E9D}" destId="{A3E7F7F5-370E-4204-AB71-48FFB923029D}" srcOrd="0" destOrd="0" presId="urn:microsoft.com/office/officeart/2005/8/layout/chevron1"/>
    <dgm:cxn modelId="{DF97C673-B2B3-4342-B905-D2345DE1CB14}" srcId="{B1832389-E458-4F5F-A40A-B0991AAA8939}" destId="{60089B74-EF27-4CD6-B3FE-F65CF5F22E9D}" srcOrd="1" destOrd="0" parTransId="{9B969074-5295-4508-8E64-2592BA4EB98F}" sibTransId="{E7EA529D-E399-41CB-8295-D6C034021F2D}"/>
    <dgm:cxn modelId="{15F11D75-C42A-477F-820E-5A3121D885A8}" type="presOf" srcId="{B1832389-E458-4F5F-A40A-B0991AAA8939}" destId="{9B2FD640-83E7-4FB7-9FE7-31CCC4FAEE2C}" srcOrd="0" destOrd="0" presId="urn:microsoft.com/office/officeart/2005/8/layout/chevron1"/>
    <dgm:cxn modelId="{09917594-F774-4AE6-B889-F7946147AD95}" srcId="{B1832389-E458-4F5F-A40A-B0991AAA8939}" destId="{1215C5B6-A4CB-4892-8198-E9B3C16150EA}" srcOrd="0" destOrd="0" parTransId="{14537979-0270-4DE2-8440-5A3A2D182D70}" sibTransId="{F97644A2-064A-4595-B444-818E11066C7E}"/>
    <dgm:cxn modelId="{24EDADC6-6C71-4295-AC11-7AC212A6295F}" type="presOf" srcId="{71AC4333-1770-43BB-8CA8-A8EB5C0F346F}" destId="{D9348225-5FBF-4C07-BDE0-33F6595C7462}" srcOrd="0" destOrd="0" presId="urn:microsoft.com/office/officeart/2005/8/layout/chevron1"/>
    <dgm:cxn modelId="{C23663F3-B016-49AE-8F9A-685C21CE7C30}" type="presParOf" srcId="{9B2FD640-83E7-4FB7-9FE7-31CCC4FAEE2C}" destId="{240F66D7-5F10-4764-A2D8-9F0A4DF88587}" srcOrd="0" destOrd="0" presId="urn:microsoft.com/office/officeart/2005/8/layout/chevron1"/>
    <dgm:cxn modelId="{7C1A8A90-B670-462C-99BF-9A748534D42A}" type="presParOf" srcId="{9B2FD640-83E7-4FB7-9FE7-31CCC4FAEE2C}" destId="{95F11434-ECEB-4CE0-AEF6-4517C1471E4E}" srcOrd="1" destOrd="0" presId="urn:microsoft.com/office/officeart/2005/8/layout/chevron1"/>
    <dgm:cxn modelId="{DABBCC9E-B367-49AE-9EDE-1A04640063E7}" type="presParOf" srcId="{9B2FD640-83E7-4FB7-9FE7-31CCC4FAEE2C}" destId="{A3E7F7F5-370E-4204-AB71-48FFB923029D}" srcOrd="2" destOrd="0" presId="urn:microsoft.com/office/officeart/2005/8/layout/chevron1"/>
    <dgm:cxn modelId="{77DC5B7C-BB8C-4B61-94A4-1AFE05E25EE7}" type="presParOf" srcId="{9B2FD640-83E7-4FB7-9FE7-31CCC4FAEE2C}" destId="{7D8B7F95-3998-4F28-99BA-93801DB933F4}" srcOrd="3" destOrd="0" presId="urn:microsoft.com/office/officeart/2005/8/layout/chevron1"/>
    <dgm:cxn modelId="{6E3280FD-440E-44DF-99B2-66CE551B4CC1}" type="presParOf" srcId="{9B2FD640-83E7-4FB7-9FE7-31CCC4FAEE2C}" destId="{F80FE94B-A2F8-4C46-A1F4-F44CF4574D61}" srcOrd="4" destOrd="0" presId="urn:microsoft.com/office/officeart/2005/8/layout/chevron1"/>
    <dgm:cxn modelId="{D3C8D274-A69E-48D3-AAF7-578CB3CE5ACF}" type="presParOf" srcId="{9B2FD640-83E7-4FB7-9FE7-31CCC4FAEE2C}" destId="{09D697CF-E732-46FF-824B-473468BEB076}" srcOrd="5" destOrd="0" presId="urn:microsoft.com/office/officeart/2005/8/layout/chevron1"/>
    <dgm:cxn modelId="{C9A0E0FC-20B1-400E-A8AF-228A5BA2703A}" type="presParOf" srcId="{9B2FD640-83E7-4FB7-9FE7-31CCC4FAEE2C}" destId="{51333ADE-49D7-4FA6-8A68-755A4133E1C9}" srcOrd="6" destOrd="0" presId="urn:microsoft.com/office/officeart/2005/8/layout/chevron1"/>
    <dgm:cxn modelId="{83A8D404-F9C2-49C2-9CD0-D099D7BAB8BF}" type="presParOf" srcId="{9B2FD640-83E7-4FB7-9FE7-31CCC4FAEE2C}" destId="{7D0FAE13-1F80-4337-9AEE-FA064AC540FD}" srcOrd="7" destOrd="0" presId="urn:microsoft.com/office/officeart/2005/8/layout/chevron1"/>
    <dgm:cxn modelId="{B3C98E43-2969-4177-9086-B20A95007316}" type="presParOf" srcId="{9B2FD640-83E7-4FB7-9FE7-31CCC4FAEE2C}" destId="{D9348225-5FBF-4C07-BDE0-33F6595C7462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37.xml><?xml version="1.0" encoding="utf-8"?>
<dgm:dataModel xmlns:dgm="http://schemas.openxmlformats.org/drawingml/2006/diagram" xmlns:a="http://schemas.openxmlformats.org/drawingml/2006/main">
  <dgm:ptLst>
    <dgm:pt modelId="{B1832389-E458-4F5F-A40A-B0991AAA8939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</dgm:pt>
    <dgm:pt modelId="{1215C5B6-A4CB-4892-8198-E9B3C16150EA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Introduction</a:t>
          </a:r>
        </a:p>
      </dgm:t>
    </dgm:pt>
    <dgm:pt modelId="{14537979-0270-4DE2-8440-5A3A2D182D70}" type="parTrans" cxnId="{09917594-F774-4AE6-B889-F7946147AD95}">
      <dgm:prSet/>
      <dgm:spPr/>
      <dgm:t>
        <a:bodyPr/>
        <a:lstStyle/>
        <a:p>
          <a:endParaRPr lang="en-US"/>
        </a:p>
      </dgm:t>
    </dgm:pt>
    <dgm:pt modelId="{F97644A2-064A-4595-B444-818E11066C7E}" type="sibTrans" cxnId="{09917594-F774-4AE6-B889-F7946147AD95}">
      <dgm:prSet/>
      <dgm:spPr/>
      <dgm:t>
        <a:bodyPr/>
        <a:lstStyle/>
        <a:p>
          <a:endParaRPr lang="en-US"/>
        </a:p>
      </dgm:t>
    </dgm:pt>
    <dgm:pt modelId="{60089B74-EF27-4CD6-B3FE-F65CF5F22E9D}">
      <dgm:prSet phldrT="[Text]"/>
      <dgm:spPr>
        <a:solidFill>
          <a:srgbClr val="FFFFFF"/>
        </a:solidFill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.NET MAUI</a:t>
          </a:r>
        </a:p>
      </dgm:t>
    </dgm:pt>
    <dgm:pt modelId="{9B969074-5295-4508-8E64-2592BA4EB98F}" type="parTrans" cxnId="{DF97C673-B2B3-4342-B905-D2345DE1CB14}">
      <dgm:prSet/>
      <dgm:spPr/>
      <dgm:t>
        <a:bodyPr/>
        <a:lstStyle/>
        <a:p>
          <a:endParaRPr lang="en-US"/>
        </a:p>
      </dgm:t>
    </dgm:pt>
    <dgm:pt modelId="{E7EA529D-E399-41CB-8295-D6C034021F2D}" type="sibTrans" cxnId="{DF97C673-B2B3-4342-B905-D2345DE1CB14}">
      <dgm:prSet/>
      <dgm:spPr/>
      <dgm:t>
        <a:bodyPr/>
        <a:lstStyle/>
        <a:p>
          <a:endParaRPr lang="en-US"/>
        </a:p>
      </dgm:t>
    </dgm:pt>
    <dgm:pt modelId="{EDF2021F-1B3F-4A19-AA65-1D21FB9D52EE}">
      <dgm:prSet phldrT="[Text]"/>
      <dgm:spPr>
        <a:solidFill>
          <a:srgbClr val="FFFFFF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Setup</a:t>
          </a:r>
          <a:endParaRPr lang="en-US" dirty="0">
            <a:solidFill>
              <a:srgbClr val="1482AC"/>
            </a:solidFill>
          </a:endParaRPr>
        </a:p>
      </dgm:t>
    </dgm:pt>
    <dgm:pt modelId="{86411FF3-E2AF-4C60-A3E7-9A498CD6404E}" type="parTrans" cxnId="{604AC406-4715-4B63-81BD-28560C9F773C}">
      <dgm:prSet/>
      <dgm:spPr/>
      <dgm:t>
        <a:bodyPr/>
        <a:lstStyle/>
        <a:p>
          <a:endParaRPr lang="en-US"/>
        </a:p>
      </dgm:t>
    </dgm:pt>
    <dgm:pt modelId="{7EB6EDD5-F6F4-46BA-B94E-529222D877D4}" type="sibTrans" cxnId="{604AC406-4715-4B63-81BD-28560C9F773C}">
      <dgm:prSet/>
      <dgm:spPr/>
      <dgm:t>
        <a:bodyPr/>
        <a:lstStyle/>
        <a:p>
          <a:endParaRPr lang="en-US"/>
        </a:p>
      </dgm:t>
    </dgm:pt>
    <dgm:pt modelId="{05FCD660-91B0-45FC-8B72-73340BF1A4A3}">
      <dgm:prSet phldrT="[Text]"/>
      <dgm:spPr>
        <a:solidFill>
          <a:srgbClr val="FFFFFF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Layout</a:t>
          </a:r>
          <a:r>
            <a:rPr lang="en-US" dirty="0">
              <a:solidFill>
                <a:srgbClr val="1482AC"/>
              </a:solidFill>
            </a:rPr>
            <a:t>s</a:t>
          </a:r>
        </a:p>
      </dgm:t>
    </dgm:pt>
    <dgm:pt modelId="{56B016D7-7F2C-48D3-9961-FFEEB3AC7D69}" type="parTrans" cxnId="{B2EDC91B-EAA1-4C39-BB4F-44E1C5AFFF70}">
      <dgm:prSet/>
      <dgm:spPr/>
      <dgm:t>
        <a:bodyPr/>
        <a:lstStyle/>
        <a:p>
          <a:endParaRPr lang="en-US"/>
        </a:p>
      </dgm:t>
    </dgm:pt>
    <dgm:pt modelId="{9B1F28DB-1BED-466D-9E39-7A3A779F0C43}" type="sibTrans" cxnId="{B2EDC91B-EAA1-4C39-BB4F-44E1C5AFFF70}">
      <dgm:prSet/>
      <dgm:spPr/>
      <dgm:t>
        <a:bodyPr/>
        <a:lstStyle/>
        <a:p>
          <a:endParaRPr lang="en-US"/>
        </a:p>
      </dgm:t>
    </dgm:pt>
    <dgm:pt modelId="{71AC4333-1770-43BB-8CA8-A8EB5C0F346F}">
      <dgm:prSet phldrT="[Text]"/>
      <dgm:spPr>
        <a:solidFill>
          <a:srgbClr val="1482AC"/>
        </a:solidFill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Controls</a:t>
          </a:r>
        </a:p>
      </dgm:t>
    </dgm:pt>
    <dgm:pt modelId="{33100495-BB6B-4111-ACEF-1ADF35C26769}" type="parTrans" cxnId="{E3ADC644-78F1-4BD0-A7C1-CF85D16C7861}">
      <dgm:prSet/>
      <dgm:spPr/>
      <dgm:t>
        <a:bodyPr/>
        <a:lstStyle/>
        <a:p>
          <a:endParaRPr lang="en-US"/>
        </a:p>
      </dgm:t>
    </dgm:pt>
    <dgm:pt modelId="{CFD9E06B-845E-4D5E-9ED6-3462D8BDA2A8}" type="sibTrans" cxnId="{E3ADC644-78F1-4BD0-A7C1-CF85D16C7861}">
      <dgm:prSet/>
      <dgm:spPr/>
      <dgm:t>
        <a:bodyPr/>
        <a:lstStyle/>
        <a:p>
          <a:endParaRPr lang="en-US"/>
        </a:p>
      </dgm:t>
    </dgm:pt>
    <dgm:pt modelId="{9B2FD640-83E7-4FB7-9FE7-31CCC4FAEE2C}" type="pres">
      <dgm:prSet presAssocID="{B1832389-E458-4F5F-A40A-B0991AAA8939}" presName="Name0" presStyleCnt="0">
        <dgm:presLayoutVars>
          <dgm:dir/>
          <dgm:animLvl val="lvl"/>
          <dgm:resizeHandles val="exact"/>
        </dgm:presLayoutVars>
      </dgm:prSet>
      <dgm:spPr/>
    </dgm:pt>
    <dgm:pt modelId="{240F66D7-5F10-4764-A2D8-9F0A4DF88587}" type="pres">
      <dgm:prSet presAssocID="{1215C5B6-A4CB-4892-8198-E9B3C16150E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95F11434-ECEB-4CE0-AEF6-4517C1471E4E}" type="pres">
      <dgm:prSet presAssocID="{F97644A2-064A-4595-B444-818E11066C7E}" presName="parTxOnlySpace" presStyleCnt="0"/>
      <dgm:spPr/>
    </dgm:pt>
    <dgm:pt modelId="{A3E7F7F5-370E-4204-AB71-48FFB923029D}" type="pres">
      <dgm:prSet presAssocID="{60089B74-EF27-4CD6-B3FE-F65CF5F22E9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D8B7F95-3998-4F28-99BA-93801DB933F4}" type="pres">
      <dgm:prSet presAssocID="{E7EA529D-E399-41CB-8295-D6C034021F2D}" presName="parTxOnlySpace" presStyleCnt="0"/>
      <dgm:spPr/>
    </dgm:pt>
    <dgm:pt modelId="{F80FE94B-A2F8-4C46-A1F4-F44CF4574D61}" type="pres">
      <dgm:prSet presAssocID="{EDF2021F-1B3F-4A19-AA65-1D21FB9D52EE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09D697CF-E732-46FF-824B-473468BEB076}" type="pres">
      <dgm:prSet presAssocID="{7EB6EDD5-F6F4-46BA-B94E-529222D877D4}" presName="parTxOnlySpace" presStyleCnt="0"/>
      <dgm:spPr/>
    </dgm:pt>
    <dgm:pt modelId="{51333ADE-49D7-4FA6-8A68-755A4133E1C9}" type="pres">
      <dgm:prSet presAssocID="{05FCD660-91B0-45FC-8B72-73340BF1A4A3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7D0FAE13-1F80-4337-9AEE-FA064AC540FD}" type="pres">
      <dgm:prSet presAssocID="{9B1F28DB-1BED-466D-9E39-7A3A779F0C43}" presName="parTxOnlySpace" presStyleCnt="0"/>
      <dgm:spPr/>
    </dgm:pt>
    <dgm:pt modelId="{D9348225-5FBF-4C07-BDE0-33F6595C7462}" type="pres">
      <dgm:prSet presAssocID="{71AC4333-1770-43BB-8CA8-A8EB5C0F346F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04AC406-4715-4B63-81BD-28560C9F773C}" srcId="{B1832389-E458-4F5F-A40A-B0991AAA8939}" destId="{EDF2021F-1B3F-4A19-AA65-1D21FB9D52EE}" srcOrd="2" destOrd="0" parTransId="{86411FF3-E2AF-4C60-A3E7-9A498CD6404E}" sibTransId="{7EB6EDD5-F6F4-46BA-B94E-529222D877D4}"/>
    <dgm:cxn modelId="{AE074712-0B75-46A2-950A-6405794D30A7}" type="presOf" srcId="{1215C5B6-A4CB-4892-8198-E9B3C16150EA}" destId="{240F66D7-5F10-4764-A2D8-9F0A4DF88587}" srcOrd="0" destOrd="0" presId="urn:microsoft.com/office/officeart/2005/8/layout/chevron1"/>
    <dgm:cxn modelId="{B2EDC91B-EAA1-4C39-BB4F-44E1C5AFFF70}" srcId="{B1832389-E458-4F5F-A40A-B0991AAA8939}" destId="{05FCD660-91B0-45FC-8B72-73340BF1A4A3}" srcOrd="3" destOrd="0" parTransId="{56B016D7-7F2C-48D3-9961-FFEEB3AC7D69}" sibTransId="{9B1F28DB-1BED-466D-9E39-7A3A779F0C43}"/>
    <dgm:cxn modelId="{AE9E032E-24B9-473D-A1F0-A56D8B3C5B3F}" type="presOf" srcId="{05FCD660-91B0-45FC-8B72-73340BF1A4A3}" destId="{51333ADE-49D7-4FA6-8A68-755A4133E1C9}" srcOrd="0" destOrd="0" presId="urn:microsoft.com/office/officeart/2005/8/layout/chevron1"/>
    <dgm:cxn modelId="{AA889544-0F50-40E9-8106-C18F80C58F41}" type="presOf" srcId="{EDF2021F-1B3F-4A19-AA65-1D21FB9D52EE}" destId="{F80FE94B-A2F8-4C46-A1F4-F44CF4574D61}" srcOrd="0" destOrd="0" presId="urn:microsoft.com/office/officeart/2005/8/layout/chevron1"/>
    <dgm:cxn modelId="{E3ADC644-78F1-4BD0-A7C1-CF85D16C7861}" srcId="{B1832389-E458-4F5F-A40A-B0991AAA8939}" destId="{71AC4333-1770-43BB-8CA8-A8EB5C0F346F}" srcOrd="4" destOrd="0" parTransId="{33100495-BB6B-4111-ACEF-1ADF35C26769}" sibTransId="{CFD9E06B-845E-4D5E-9ED6-3462D8BDA2A8}"/>
    <dgm:cxn modelId="{4A1F6E70-B22C-4199-BDFC-48AA7FBDD3B1}" type="presOf" srcId="{60089B74-EF27-4CD6-B3FE-F65CF5F22E9D}" destId="{A3E7F7F5-370E-4204-AB71-48FFB923029D}" srcOrd="0" destOrd="0" presId="urn:microsoft.com/office/officeart/2005/8/layout/chevron1"/>
    <dgm:cxn modelId="{DF97C673-B2B3-4342-B905-D2345DE1CB14}" srcId="{B1832389-E458-4F5F-A40A-B0991AAA8939}" destId="{60089B74-EF27-4CD6-B3FE-F65CF5F22E9D}" srcOrd="1" destOrd="0" parTransId="{9B969074-5295-4508-8E64-2592BA4EB98F}" sibTransId="{E7EA529D-E399-41CB-8295-D6C034021F2D}"/>
    <dgm:cxn modelId="{15F11D75-C42A-477F-820E-5A3121D885A8}" type="presOf" srcId="{B1832389-E458-4F5F-A40A-B0991AAA8939}" destId="{9B2FD640-83E7-4FB7-9FE7-31CCC4FAEE2C}" srcOrd="0" destOrd="0" presId="urn:microsoft.com/office/officeart/2005/8/layout/chevron1"/>
    <dgm:cxn modelId="{09917594-F774-4AE6-B889-F7946147AD95}" srcId="{B1832389-E458-4F5F-A40A-B0991AAA8939}" destId="{1215C5B6-A4CB-4892-8198-E9B3C16150EA}" srcOrd="0" destOrd="0" parTransId="{14537979-0270-4DE2-8440-5A3A2D182D70}" sibTransId="{F97644A2-064A-4595-B444-818E11066C7E}"/>
    <dgm:cxn modelId="{24EDADC6-6C71-4295-AC11-7AC212A6295F}" type="presOf" srcId="{71AC4333-1770-43BB-8CA8-A8EB5C0F346F}" destId="{D9348225-5FBF-4C07-BDE0-33F6595C7462}" srcOrd="0" destOrd="0" presId="urn:microsoft.com/office/officeart/2005/8/layout/chevron1"/>
    <dgm:cxn modelId="{C23663F3-B016-49AE-8F9A-685C21CE7C30}" type="presParOf" srcId="{9B2FD640-83E7-4FB7-9FE7-31CCC4FAEE2C}" destId="{240F66D7-5F10-4764-A2D8-9F0A4DF88587}" srcOrd="0" destOrd="0" presId="urn:microsoft.com/office/officeart/2005/8/layout/chevron1"/>
    <dgm:cxn modelId="{7C1A8A90-B670-462C-99BF-9A748534D42A}" type="presParOf" srcId="{9B2FD640-83E7-4FB7-9FE7-31CCC4FAEE2C}" destId="{95F11434-ECEB-4CE0-AEF6-4517C1471E4E}" srcOrd="1" destOrd="0" presId="urn:microsoft.com/office/officeart/2005/8/layout/chevron1"/>
    <dgm:cxn modelId="{DABBCC9E-B367-49AE-9EDE-1A04640063E7}" type="presParOf" srcId="{9B2FD640-83E7-4FB7-9FE7-31CCC4FAEE2C}" destId="{A3E7F7F5-370E-4204-AB71-48FFB923029D}" srcOrd="2" destOrd="0" presId="urn:microsoft.com/office/officeart/2005/8/layout/chevron1"/>
    <dgm:cxn modelId="{77DC5B7C-BB8C-4B61-94A4-1AFE05E25EE7}" type="presParOf" srcId="{9B2FD640-83E7-4FB7-9FE7-31CCC4FAEE2C}" destId="{7D8B7F95-3998-4F28-99BA-93801DB933F4}" srcOrd="3" destOrd="0" presId="urn:microsoft.com/office/officeart/2005/8/layout/chevron1"/>
    <dgm:cxn modelId="{6E3280FD-440E-44DF-99B2-66CE551B4CC1}" type="presParOf" srcId="{9B2FD640-83E7-4FB7-9FE7-31CCC4FAEE2C}" destId="{F80FE94B-A2F8-4C46-A1F4-F44CF4574D61}" srcOrd="4" destOrd="0" presId="urn:microsoft.com/office/officeart/2005/8/layout/chevron1"/>
    <dgm:cxn modelId="{D3C8D274-A69E-48D3-AAF7-578CB3CE5ACF}" type="presParOf" srcId="{9B2FD640-83E7-4FB7-9FE7-31CCC4FAEE2C}" destId="{09D697CF-E732-46FF-824B-473468BEB076}" srcOrd="5" destOrd="0" presId="urn:microsoft.com/office/officeart/2005/8/layout/chevron1"/>
    <dgm:cxn modelId="{C9A0E0FC-20B1-400E-A8AF-228A5BA2703A}" type="presParOf" srcId="{9B2FD640-83E7-4FB7-9FE7-31CCC4FAEE2C}" destId="{51333ADE-49D7-4FA6-8A68-755A4133E1C9}" srcOrd="6" destOrd="0" presId="urn:microsoft.com/office/officeart/2005/8/layout/chevron1"/>
    <dgm:cxn modelId="{83A8D404-F9C2-49C2-9CD0-D099D7BAB8BF}" type="presParOf" srcId="{9B2FD640-83E7-4FB7-9FE7-31CCC4FAEE2C}" destId="{7D0FAE13-1F80-4337-9AEE-FA064AC540FD}" srcOrd="7" destOrd="0" presId="urn:microsoft.com/office/officeart/2005/8/layout/chevron1"/>
    <dgm:cxn modelId="{B3C98E43-2969-4177-9086-B20A95007316}" type="presParOf" srcId="{9B2FD640-83E7-4FB7-9FE7-31CCC4FAEE2C}" destId="{D9348225-5FBF-4C07-BDE0-33F6595C7462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38.xml><?xml version="1.0" encoding="utf-8"?>
<dgm:dataModel xmlns:dgm="http://schemas.openxmlformats.org/drawingml/2006/diagram" xmlns:a="http://schemas.openxmlformats.org/drawingml/2006/main">
  <dgm:ptLst>
    <dgm:pt modelId="{B1832389-E458-4F5F-A40A-B0991AAA8939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</dgm:pt>
    <dgm:pt modelId="{1215C5B6-A4CB-4892-8198-E9B3C16150EA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Introduction</a:t>
          </a:r>
        </a:p>
      </dgm:t>
    </dgm:pt>
    <dgm:pt modelId="{14537979-0270-4DE2-8440-5A3A2D182D70}" type="parTrans" cxnId="{09917594-F774-4AE6-B889-F7946147AD95}">
      <dgm:prSet/>
      <dgm:spPr/>
      <dgm:t>
        <a:bodyPr/>
        <a:lstStyle/>
        <a:p>
          <a:endParaRPr lang="en-US"/>
        </a:p>
      </dgm:t>
    </dgm:pt>
    <dgm:pt modelId="{F97644A2-064A-4595-B444-818E11066C7E}" type="sibTrans" cxnId="{09917594-F774-4AE6-B889-F7946147AD95}">
      <dgm:prSet/>
      <dgm:spPr/>
      <dgm:t>
        <a:bodyPr/>
        <a:lstStyle/>
        <a:p>
          <a:endParaRPr lang="en-US"/>
        </a:p>
      </dgm:t>
    </dgm:pt>
    <dgm:pt modelId="{60089B74-EF27-4CD6-B3FE-F65CF5F22E9D}">
      <dgm:prSet phldrT="[Text]"/>
      <dgm:spPr>
        <a:solidFill>
          <a:srgbClr val="FFFFFF"/>
        </a:solidFill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.NET MAUI</a:t>
          </a:r>
        </a:p>
      </dgm:t>
    </dgm:pt>
    <dgm:pt modelId="{9B969074-5295-4508-8E64-2592BA4EB98F}" type="parTrans" cxnId="{DF97C673-B2B3-4342-B905-D2345DE1CB14}">
      <dgm:prSet/>
      <dgm:spPr/>
      <dgm:t>
        <a:bodyPr/>
        <a:lstStyle/>
        <a:p>
          <a:endParaRPr lang="en-US"/>
        </a:p>
      </dgm:t>
    </dgm:pt>
    <dgm:pt modelId="{E7EA529D-E399-41CB-8295-D6C034021F2D}" type="sibTrans" cxnId="{DF97C673-B2B3-4342-B905-D2345DE1CB14}">
      <dgm:prSet/>
      <dgm:spPr/>
      <dgm:t>
        <a:bodyPr/>
        <a:lstStyle/>
        <a:p>
          <a:endParaRPr lang="en-US"/>
        </a:p>
      </dgm:t>
    </dgm:pt>
    <dgm:pt modelId="{EDF2021F-1B3F-4A19-AA65-1D21FB9D52EE}">
      <dgm:prSet phldrT="[Text]"/>
      <dgm:spPr>
        <a:solidFill>
          <a:srgbClr val="FFFFFF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Setup</a:t>
          </a:r>
          <a:endParaRPr lang="en-US" dirty="0">
            <a:solidFill>
              <a:srgbClr val="1482AC"/>
            </a:solidFill>
          </a:endParaRPr>
        </a:p>
      </dgm:t>
    </dgm:pt>
    <dgm:pt modelId="{86411FF3-E2AF-4C60-A3E7-9A498CD6404E}" type="parTrans" cxnId="{604AC406-4715-4B63-81BD-28560C9F773C}">
      <dgm:prSet/>
      <dgm:spPr/>
      <dgm:t>
        <a:bodyPr/>
        <a:lstStyle/>
        <a:p>
          <a:endParaRPr lang="en-US"/>
        </a:p>
      </dgm:t>
    </dgm:pt>
    <dgm:pt modelId="{7EB6EDD5-F6F4-46BA-B94E-529222D877D4}" type="sibTrans" cxnId="{604AC406-4715-4B63-81BD-28560C9F773C}">
      <dgm:prSet/>
      <dgm:spPr/>
      <dgm:t>
        <a:bodyPr/>
        <a:lstStyle/>
        <a:p>
          <a:endParaRPr lang="en-US"/>
        </a:p>
      </dgm:t>
    </dgm:pt>
    <dgm:pt modelId="{05FCD660-91B0-45FC-8B72-73340BF1A4A3}">
      <dgm:prSet phldrT="[Text]"/>
      <dgm:spPr>
        <a:solidFill>
          <a:srgbClr val="FFFFFF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Layout</a:t>
          </a:r>
          <a:r>
            <a:rPr lang="en-US" dirty="0">
              <a:solidFill>
                <a:srgbClr val="1482AC"/>
              </a:solidFill>
            </a:rPr>
            <a:t>s</a:t>
          </a:r>
        </a:p>
      </dgm:t>
    </dgm:pt>
    <dgm:pt modelId="{56B016D7-7F2C-48D3-9961-FFEEB3AC7D69}" type="parTrans" cxnId="{B2EDC91B-EAA1-4C39-BB4F-44E1C5AFFF70}">
      <dgm:prSet/>
      <dgm:spPr/>
      <dgm:t>
        <a:bodyPr/>
        <a:lstStyle/>
        <a:p>
          <a:endParaRPr lang="en-US"/>
        </a:p>
      </dgm:t>
    </dgm:pt>
    <dgm:pt modelId="{9B1F28DB-1BED-466D-9E39-7A3A779F0C43}" type="sibTrans" cxnId="{B2EDC91B-EAA1-4C39-BB4F-44E1C5AFFF70}">
      <dgm:prSet/>
      <dgm:spPr/>
      <dgm:t>
        <a:bodyPr/>
        <a:lstStyle/>
        <a:p>
          <a:endParaRPr lang="en-US"/>
        </a:p>
      </dgm:t>
    </dgm:pt>
    <dgm:pt modelId="{71AC4333-1770-43BB-8CA8-A8EB5C0F346F}">
      <dgm:prSet phldrT="[Text]"/>
      <dgm:spPr>
        <a:solidFill>
          <a:srgbClr val="1482AC"/>
        </a:solidFill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Controls</a:t>
          </a:r>
        </a:p>
      </dgm:t>
    </dgm:pt>
    <dgm:pt modelId="{33100495-BB6B-4111-ACEF-1ADF35C26769}" type="parTrans" cxnId="{E3ADC644-78F1-4BD0-A7C1-CF85D16C7861}">
      <dgm:prSet/>
      <dgm:spPr/>
      <dgm:t>
        <a:bodyPr/>
        <a:lstStyle/>
        <a:p>
          <a:endParaRPr lang="en-US"/>
        </a:p>
      </dgm:t>
    </dgm:pt>
    <dgm:pt modelId="{CFD9E06B-845E-4D5E-9ED6-3462D8BDA2A8}" type="sibTrans" cxnId="{E3ADC644-78F1-4BD0-A7C1-CF85D16C7861}">
      <dgm:prSet/>
      <dgm:spPr/>
      <dgm:t>
        <a:bodyPr/>
        <a:lstStyle/>
        <a:p>
          <a:endParaRPr lang="en-US"/>
        </a:p>
      </dgm:t>
    </dgm:pt>
    <dgm:pt modelId="{9B2FD640-83E7-4FB7-9FE7-31CCC4FAEE2C}" type="pres">
      <dgm:prSet presAssocID="{B1832389-E458-4F5F-A40A-B0991AAA8939}" presName="Name0" presStyleCnt="0">
        <dgm:presLayoutVars>
          <dgm:dir/>
          <dgm:animLvl val="lvl"/>
          <dgm:resizeHandles val="exact"/>
        </dgm:presLayoutVars>
      </dgm:prSet>
      <dgm:spPr/>
    </dgm:pt>
    <dgm:pt modelId="{240F66D7-5F10-4764-A2D8-9F0A4DF88587}" type="pres">
      <dgm:prSet presAssocID="{1215C5B6-A4CB-4892-8198-E9B3C16150E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95F11434-ECEB-4CE0-AEF6-4517C1471E4E}" type="pres">
      <dgm:prSet presAssocID="{F97644A2-064A-4595-B444-818E11066C7E}" presName="parTxOnlySpace" presStyleCnt="0"/>
      <dgm:spPr/>
    </dgm:pt>
    <dgm:pt modelId="{A3E7F7F5-370E-4204-AB71-48FFB923029D}" type="pres">
      <dgm:prSet presAssocID="{60089B74-EF27-4CD6-B3FE-F65CF5F22E9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D8B7F95-3998-4F28-99BA-93801DB933F4}" type="pres">
      <dgm:prSet presAssocID="{E7EA529D-E399-41CB-8295-D6C034021F2D}" presName="parTxOnlySpace" presStyleCnt="0"/>
      <dgm:spPr/>
    </dgm:pt>
    <dgm:pt modelId="{F80FE94B-A2F8-4C46-A1F4-F44CF4574D61}" type="pres">
      <dgm:prSet presAssocID="{EDF2021F-1B3F-4A19-AA65-1D21FB9D52EE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09D697CF-E732-46FF-824B-473468BEB076}" type="pres">
      <dgm:prSet presAssocID="{7EB6EDD5-F6F4-46BA-B94E-529222D877D4}" presName="parTxOnlySpace" presStyleCnt="0"/>
      <dgm:spPr/>
    </dgm:pt>
    <dgm:pt modelId="{51333ADE-49D7-4FA6-8A68-755A4133E1C9}" type="pres">
      <dgm:prSet presAssocID="{05FCD660-91B0-45FC-8B72-73340BF1A4A3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7D0FAE13-1F80-4337-9AEE-FA064AC540FD}" type="pres">
      <dgm:prSet presAssocID="{9B1F28DB-1BED-466D-9E39-7A3A779F0C43}" presName="parTxOnlySpace" presStyleCnt="0"/>
      <dgm:spPr/>
    </dgm:pt>
    <dgm:pt modelId="{D9348225-5FBF-4C07-BDE0-33F6595C7462}" type="pres">
      <dgm:prSet presAssocID="{71AC4333-1770-43BB-8CA8-A8EB5C0F346F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04AC406-4715-4B63-81BD-28560C9F773C}" srcId="{B1832389-E458-4F5F-A40A-B0991AAA8939}" destId="{EDF2021F-1B3F-4A19-AA65-1D21FB9D52EE}" srcOrd="2" destOrd="0" parTransId="{86411FF3-E2AF-4C60-A3E7-9A498CD6404E}" sibTransId="{7EB6EDD5-F6F4-46BA-B94E-529222D877D4}"/>
    <dgm:cxn modelId="{AE074712-0B75-46A2-950A-6405794D30A7}" type="presOf" srcId="{1215C5B6-A4CB-4892-8198-E9B3C16150EA}" destId="{240F66D7-5F10-4764-A2D8-9F0A4DF88587}" srcOrd="0" destOrd="0" presId="urn:microsoft.com/office/officeart/2005/8/layout/chevron1"/>
    <dgm:cxn modelId="{B2EDC91B-EAA1-4C39-BB4F-44E1C5AFFF70}" srcId="{B1832389-E458-4F5F-A40A-B0991AAA8939}" destId="{05FCD660-91B0-45FC-8B72-73340BF1A4A3}" srcOrd="3" destOrd="0" parTransId="{56B016D7-7F2C-48D3-9961-FFEEB3AC7D69}" sibTransId="{9B1F28DB-1BED-466D-9E39-7A3A779F0C43}"/>
    <dgm:cxn modelId="{AE9E032E-24B9-473D-A1F0-A56D8B3C5B3F}" type="presOf" srcId="{05FCD660-91B0-45FC-8B72-73340BF1A4A3}" destId="{51333ADE-49D7-4FA6-8A68-755A4133E1C9}" srcOrd="0" destOrd="0" presId="urn:microsoft.com/office/officeart/2005/8/layout/chevron1"/>
    <dgm:cxn modelId="{AA889544-0F50-40E9-8106-C18F80C58F41}" type="presOf" srcId="{EDF2021F-1B3F-4A19-AA65-1D21FB9D52EE}" destId="{F80FE94B-A2F8-4C46-A1F4-F44CF4574D61}" srcOrd="0" destOrd="0" presId="urn:microsoft.com/office/officeart/2005/8/layout/chevron1"/>
    <dgm:cxn modelId="{E3ADC644-78F1-4BD0-A7C1-CF85D16C7861}" srcId="{B1832389-E458-4F5F-A40A-B0991AAA8939}" destId="{71AC4333-1770-43BB-8CA8-A8EB5C0F346F}" srcOrd="4" destOrd="0" parTransId="{33100495-BB6B-4111-ACEF-1ADF35C26769}" sibTransId="{CFD9E06B-845E-4D5E-9ED6-3462D8BDA2A8}"/>
    <dgm:cxn modelId="{4A1F6E70-B22C-4199-BDFC-48AA7FBDD3B1}" type="presOf" srcId="{60089B74-EF27-4CD6-B3FE-F65CF5F22E9D}" destId="{A3E7F7F5-370E-4204-AB71-48FFB923029D}" srcOrd="0" destOrd="0" presId="urn:microsoft.com/office/officeart/2005/8/layout/chevron1"/>
    <dgm:cxn modelId="{DF97C673-B2B3-4342-B905-D2345DE1CB14}" srcId="{B1832389-E458-4F5F-A40A-B0991AAA8939}" destId="{60089B74-EF27-4CD6-B3FE-F65CF5F22E9D}" srcOrd="1" destOrd="0" parTransId="{9B969074-5295-4508-8E64-2592BA4EB98F}" sibTransId="{E7EA529D-E399-41CB-8295-D6C034021F2D}"/>
    <dgm:cxn modelId="{15F11D75-C42A-477F-820E-5A3121D885A8}" type="presOf" srcId="{B1832389-E458-4F5F-A40A-B0991AAA8939}" destId="{9B2FD640-83E7-4FB7-9FE7-31CCC4FAEE2C}" srcOrd="0" destOrd="0" presId="urn:microsoft.com/office/officeart/2005/8/layout/chevron1"/>
    <dgm:cxn modelId="{09917594-F774-4AE6-B889-F7946147AD95}" srcId="{B1832389-E458-4F5F-A40A-B0991AAA8939}" destId="{1215C5B6-A4CB-4892-8198-E9B3C16150EA}" srcOrd="0" destOrd="0" parTransId="{14537979-0270-4DE2-8440-5A3A2D182D70}" sibTransId="{F97644A2-064A-4595-B444-818E11066C7E}"/>
    <dgm:cxn modelId="{24EDADC6-6C71-4295-AC11-7AC212A6295F}" type="presOf" srcId="{71AC4333-1770-43BB-8CA8-A8EB5C0F346F}" destId="{D9348225-5FBF-4C07-BDE0-33F6595C7462}" srcOrd="0" destOrd="0" presId="urn:microsoft.com/office/officeart/2005/8/layout/chevron1"/>
    <dgm:cxn modelId="{C23663F3-B016-49AE-8F9A-685C21CE7C30}" type="presParOf" srcId="{9B2FD640-83E7-4FB7-9FE7-31CCC4FAEE2C}" destId="{240F66D7-5F10-4764-A2D8-9F0A4DF88587}" srcOrd="0" destOrd="0" presId="urn:microsoft.com/office/officeart/2005/8/layout/chevron1"/>
    <dgm:cxn modelId="{7C1A8A90-B670-462C-99BF-9A748534D42A}" type="presParOf" srcId="{9B2FD640-83E7-4FB7-9FE7-31CCC4FAEE2C}" destId="{95F11434-ECEB-4CE0-AEF6-4517C1471E4E}" srcOrd="1" destOrd="0" presId="urn:microsoft.com/office/officeart/2005/8/layout/chevron1"/>
    <dgm:cxn modelId="{DABBCC9E-B367-49AE-9EDE-1A04640063E7}" type="presParOf" srcId="{9B2FD640-83E7-4FB7-9FE7-31CCC4FAEE2C}" destId="{A3E7F7F5-370E-4204-AB71-48FFB923029D}" srcOrd="2" destOrd="0" presId="urn:microsoft.com/office/officeart/2005/8/layout/chevron1"/>
    <dgm:cxn modelId="{77DC5B7C-BB8C-4B61-94A4-1AFE05E25EE7}" type="presParOf" srcId="{9B2FD640-83E7-4FB7-9FE7-31CCC4FAEE2C}" destId="{7D8B7F95-3998-4F28-99BA-93801DB933F4}" srcOrd="3" destOrd="0" presId="urn:microsoft.com/office/officeart/2005/8/layout/chevron1"/>
    <dgm:cxn modelId="{6E3280FD-440E-44DF-99B2-66CE551B4CC1}" type="presParOf" srcId="{9B2FD640-83E7-4FB7-9FE7-31CCC4FAEE2C}" destId="{F80FE94B-A2F8-4C46-A1F4-F44CF4574D61}" srcOrd="4" destOrd="0" presId="urn:microsoft.com/office/officeart/2005/8/layout/chevron1"/>
    <dgm:cxn modelId="{D3C8D274-A69E-48D3-AAF7-578CB3CE5ACF}" type="presParOf" srcId="{9B2FD640-83E7-4FB7-9FE7-31CCC4FAEE2C}" destId="{09D697CF-E732-46FF-824B-473468BEB076}" srcOrd="5" destOrd="0" presId="urn:microsoft.com/office/officeart/2005/8/layout/chevron1"/>
    <dgm:cxn modelId="{C9A0E0FC-20B1-400E-A8AF-228A5BA2703A}" type="presParOf" srcId="{9B2FD640-83E7-4FB7-9FE7-31CCC4FAEE2C}" destId="{51333ADE-49D7-4FA6-8A68-755A4133E1C9}" srcOrd="6" destOrd="0" presId="urn:microsoft.com/office/officeart/2005/8/layout/chevron1"/>
    <dgm:cxn modelId="{83A8D404-F9C2-49C2-9CD0-D099D7BAB8BF}" type="presParOf" srcId="{9B2FD640-83E7-4FB7-9FE7-31CCC4FAEE2C}" destId="{7D0FAE13-1F80-4337-9AEE-FA064AC540FD}" srcOrd="7" destOrd="0" presId="urn:microsoft.com/office/officeart/2005/8/layout/chevron1"/>
    <dgm:cxn modelId="{B3C98E43-2969-4177-9086-B20A95007316}" type="presParOf" srcId="{9B2FD640-83E7-4FB7-9FE7-31CCC4FAEE2C}" destId="{D9348225-5FBF-4C07-BDE0-33F6595C7462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39.xml><?xml version="1.0" encoding="utf-8"?>
<dgm:dataModel xmlns:dgm="http://schemas.openxmlformats.org/drawingml/2006/diagram" xmlns:a="http://schemas.openxmlformats.org/drawingml/2006/main">
  <dgm:ptLst>
    <dgm:pt modelId="{B1832389-E458-4F5F-A40A-B0991AAA8939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</dgm:pt>
    <dgm:pt modelId="{1215C5B6-A4CB-4892-8198-E9B3C16150EA}">
      <dgm:prSet phldrT="[Text]"/>
      <dgm:spPr>
        <a:solidFill>
          <a:srgbClr val="1482AC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>
              <a:solidFill>
                <a:schemeClr val="bg1"/>
              </a:solidFill>
            </a:rPr>
            <a:t>Bonus - </a:t>
          </a:r>
          <a:r>
            <a:rPr lang="en-US" dirty="0">
              <a:solidFill>
                <a:schemeClr val="bg1"/>
              </a:solidFill>
            </a:rPr>
            <a:t>Pages</a:t>
          </a:r>
        </a:p>
      </dgm:t>
    </dgm:pt>
    <dgm:pt modelId="{14537979-0270-4DE2-8440-5A3A2D182D70}" type="parTrans" cxnId="{09917594-F774-4AE6-B889-F7946147AD95}">
      <dgm:prSet/>
      <dgm:spPr/>
      <dgm:t>
        <a:bodyPr/>
        <a:lstStyle/>
        <a:p>
          <a:endParaRPr lang="en-US"/>
        </a:p>
      </dgm:t>
    </dgm:pt>
    <dgm:pt modelId="{F97644A2-064A-4595-B444-818E11066C7E}" type="sibTrans" cxnId="{09917594-F774-4AE6-B889-F7946147AD95}">
      <dgm:prSet/>
      <dgm:spPr/>
      <dgm:t>
        <a:bodyPr/>
        <a:lstStyle/>
        <a:p>
          <a:endParaRPr lang="en-US"/>
        </a:p>
      </dgm:t>
    </dgm:pt>
    <dgm:pt modelId="{9B2FD640-83E7-4FB7-9FE7-31CCC4FAEE2C}" type="pres">
      <dgm:prSet presAssocID="{B1832389-E458-4F5F-A40A-B0991AAA8939}" presName="Name0" presStyleCnt="0">
        <dgm:presLayoutVars>
          <dgm:dir/>
          <dgm:animLvl val="lvl"/>
          <dgm:resizeHandles val="exact"/>
        </dgm:presLayoutVars>
      </dgm:prSet>
      <dgm:spPr/>
    </dgm:pt>
    <dgm:pt modelId="{240F66D7-5F10-4764-A2D8-9F0A4DF88587}" type="pres">
      <dgm:prSet presAssocID="{1215C5B6-A4CB-4892-8198-E9B3C16150EA}" presName="parTxOnly" presStyleLbl="node1" presStyleIdx="0" presStyleCnt="1">
        <dgm:presLayoutVars>
          <dgm:chMax val="0"/>
          <dgm:chPref val="0"/>
          <dgm:bulletEnabled val="1"/>
        </dgm:presLayoutVars>
      </dgm:prSet>
      <dgm:spPr/>
    </dgm:pt>
  </dgm:ptLst>
  <dgm:cxnLst>
    <dgm:cxn modelId="{AE074712-0B75-46A2-950A-6405794D30A7}" type="presOf" srcId="{1215C5B6-A4CB-4892-8198-E9B3C16150EA}" destId="{240F66D7-5F10-4764-A2D8-9F0A4DF88587}" srcOrd="0" destOrd="0" presId="urn:microsoft.com/office/officeart/2005/8/layout/chevron1"/>
    <dgm:cxn modelId="{15F11D75-C42A-477F-820E-5A3121D885A8}" type="presOf" srcId="{B1832389-E458-4F5F-A40A-B0991AAA8939}" destId="{9B2FD640-83E7-4FB7-9FE7-31CCC4FAEE2C}" srcOrd="0" destOrd="0" presId="urn:microsoft.com/office/officeart/2005/8/layout/chevron1"/>
    <dgm:cxn modelId="{09917594-F774-4AE6-B889-F7946147AD95}" srcId="{B1832389-E458-4F5F-A40A-B0991AAA8939}" destId="{1215C5B6-A4CB-4892-8198-E9B3C16150EA}" srcOrd="0" destOrd="0" parTransId="{14537979-0270-4DE2-8440-5A3A2D182D70}" sibTransId="{F97644A2-064A-4595-B444-818E11066C7E}"/>
    <dgm:cxn modelId="{C23663F3-B016-49AE-8F9A-685C21CE7C30}" type="presParOf" srcId="{9B2FD640-83E7-4FB7-9FE7-31CCC4FAEE2C}" destId="{240F66D7-5F10-4764-A2D8-9F0A4DF88587}" srcOrd="0" destOrd="0" presId="urn:microsoft.com/office/officeart/2005/8/layout/chevron1"/>
  </dgm:cxnLst>
  <dgm:bg>
    <a:solidFill>
      <a:schemeClr val="bg1"/>
    </a:solidFill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1832389-E458-4F5F-A40A-B0991AAA8939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</dgm:pt>
    <dgm:pt modelId="{1215C5B6-A4CB-4892-8198-E9B3C16150EA}">
      <dgm:prSet phldrT="[Text]"/>
      <dgm:spPr>
        <a:solidFill>
          <a:srgbClr val="1482AC"/>
        </a:solidFill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Introduction</a:t>
          </a:r>
        </a:p>
      </dgm:t>
    </dgm:pt>
    <dgm:pt modelId="{14537979-0270-4DE2-8440-5A3A2D182D70}" type="parTrans" cxnId="{09917594-F774-4AE6-B889-F7946147AD95}">
      <dgm:prSet/>
      <dgm:spPr/>
      <dgm:t>
        <a:bodyPr/>
        <a:lstStyle/>
        <a:p>
          <a:endParaRPr lang="en-US"/>
        </a:p>
      </dgm:t>
    </dgm:pt>
    <dgm:pt modelId="{F97644A2-064A-4595-B444-818E11066C7E}" type="sibTrans" cxnId="{09917594-F774-4AE6-B889-F7946147AD95}">
      <dgm:prSet/>
      <dgm:spPr/>
      <dgm:t>
        <a:bodyPr/>
        <a:lstStyle/>
        <a:p>
          <a:endParaRPr lang="en-US"/>
        </a:p>
      </dgm:t>
    </dgm:pt>
    <dgm:pt modelId="{60089B74-EF27-4CD6-B3FE-F65CF5F22E9D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.NET MAUI</a:t>
          </a:r>
        </a:p>
      </dgm:t>
    </dgm:pt>
    <dgm:pt modelId="{9B969074-5295-4508-8E64-2592BA4EB98F}" type="parTrans" cxnId="{DF97C673-B2B3-4342-B905-D2345DE1CB14}">
      <dgm:prSet/>
      <dgm:spPr/>
      <dgm:t>
        <a:bodyPr/>
        <a:lstStyle/>
        <a:p>
          <a:endParaRPr lang="en-US"/>
        </a:p>
      </dgm:t>
    </dgm:pt>
    <dgm:pt modelId="{E7EA529D-E399-41CB-8295-D6C034021F2D}" type="sibTrans" cxnId="{DF97C673-B2B3-4342-B905-D2345DE1CB14}">
      <dgm:prSet/>
      <dgm:spPr/>
      <dgm:t>
        <a:bodyPr/>
        <a:lstStyle/>
        <a:p>
          <a:endParaRPr lang="en-US"/>
        </a:p>
      </dgm:t>
    </dgm:pt>
    <dgm:pt modelId="{EDF2021F-1B3F-4A19-AA65-1D21FB9D52EE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Setup</a:t>
          </a:r>
          <a:endParaRPr lang="en-US" dirty="0">
            <a:solidFill>
              <a:srgbClr val="1482AC"/>
            </a:solidFill>
          </a:endParaRPr>
        </a:p>
      </dgm:t>
    </dgm:pt>
    <dgm:pt modelId="{86411FF3-E2AF-4C60-A3E7-9A498CD6404E}" type="parTrans" cxnId="{604AC406-4715-4B63-81BD-28560C9F773C}">
      <dgm:prSet/>
      <dgm:spPr/>
      <dgm:t>
        <a:bodyPr/>
        <a:lstStyle/>
        <a:p>
          <a:endParaRPr lang="en-US"/>
        </a:p>
      </dgm:t>
    </dgm:pt>
    <dgm:pt modelId="{7EB6EDD5-F6F4-46BA-B94E-529222D877D4}" type="sibTrans" cxnId="{604AC406-4715-4B63-81BD-28560C9F773C}">
      <dgm:prSet/>
      <dgm:spPr/>
      <dgm:t>
        <a:bodyPr/>
        <a:lstStyle/>
        <a:p>
          <a:endParaRPr lang="en-US"/>
        </a:p>
      </dgm:t>
    </dgm:pt>
    <dgm:pt modelId="{05FCD660-91B0-45FC-8B72-73340BF1A4A3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Layout</a:t>
          </a:r>
          <a:r>
            <a:rPr lang="en-US" dirty="0">
              <a:solidFill>
                <a:srgbClr val="1482AC"/>
              </a:solidFill>
            </a:rPr>
            <a:t>s</a:t>
          </a:r>
        </a:p>
      </dgm:t>
    </dgm:pt>
    <dgm:pt modelId="{56B016D7-7F2C-48D3-9961-FFEEB3AC7D69}" type="parTrans" cxnId="{B2EDC91B-EAA1-4C39-BB4F-44E1C5AFFF70}">
      <dgm:prSet/>
      <dgm:spPr/>
      <dgm:t>
        <a:bodyPr/>
        <a:lstStyle/>
        <a:p>
          <a:endParaRPr lang="en-US"/>
        </a:p>
      </dgm:t>
    </dgm:pt>
    <dgm:pt modelId="{9B1F28DB-1BED-466D-9E39-7A3A779F0C43}" type="sibTrans" cxnId="{B2EDC91B-EAA1-4C39-BB4F-44E1C5AFFF70}">
      <dgm:prSet/>
      <dgm:spPr/>
      <dgm:t>
        <a:bodyPr/>
        <a:lstStyle/>
        <a:p>
          <a:endParaRPr lang="en-US"/>
        </a:p>
      </dgm:t>
    </dgm:pt>
    <dgm:pt modelId="{71AC4333-1770-43BB-8CA8-A8EB5C0F346F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Controls</a:t>
          </a:r>
        </a:p>
      </dgm:t>
    </dgm:pt>
    <dgm:pt modelId="{33100495-BB6B-4111-ACEF-1ADF35C26769}" type="parTrans" cxnId="{E3ADC644-78F1-4BD0-A7C1-CF85D16C7861}">
      <dgm:prSet/>
      <dgm:spPr/>
      <dgm:t>
        <a:bodyPr/>
        <a:lstStyle/>
        <a:p>
          <a:endParaRPr lang="en-US"/>
        </a:p>
      </dgm:t>
    </dgm:pt>
    <dgm:pt modelId="{CFD9E06B-845E-4D5E-9ED6-3462D8BDA2A8}" type="sibTrans" cxnId="{E3ADC644-78F1-4BD0-A7C1-CF85D16C7861}">
      <dgm:prSet/>
      <dgm:spPr/>
      <dgm:t>
        <a:bodyPr/>
        <a:lstStyle/>
        <a:p>
          <a:endParaRPr lang="en-US"/>
        </a:p>
      </dgm:t>
    </dgm:pt>
    <dgm:pt modelId="{9B2FD640-83E7-4FB7-9FE7-31CCC4FAEE2C}" type="pres">
      <dgm:prSet presAssocID="{B1832389-E458-4F5F-A40A-B0991AAA8939}" presName="Name0" presStyleCnt="0">
        <dgm:presLayoutVars>
          <dgm:dir/>
          <dgm:animLvl val="lvl"/>
          <dgm:resizeHandles val="exact"/>
        </dgm:presLayoutVars>
      </dgm:prSet>
      <dgm:spPr/>
    </dgm:pt>
    <dgm:pt modelId="{240F66D7-5F10-4764-A2D8-9F0A4DF88587}" type="pres">
      <dgm:prSet presAssocID="{1215C5B6-A4CB-4892-8198-E9B3C16150E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95F11434-ECEB-4CE0-AEF6-4517C1471E4E}" type="pres">
      <dgm:prSet presAssocID="{F97644A2-064A-4595-B444-818E11066C7E}" presName="parTxOnlySpace" presStyleCnt="0"/>
      <dgm:spPr/>
    </dgm:pt>
    <dgm:pt modelId="{A3E7F7F5-370E-4204-AB71-48FFB923029D}" type="pres">
      <dgm:prSet presAssocID="{60089B74-EF27-4CD6-B3FE-F65CF5F22E9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D8B7F95-3998-4F28-99BA-93801DB933F4}" type="pres">
      <dgm:prSet presAssocID="{E7EA529D-E399-41CB-8295-D6C034021F2D}" presName="parTxOnlySpace" presStyleCnt="0"/>
      <dgm:spPr/>
    </dgm:pt>
    <dgm:pt modelId="{F80FE94B-A2F8-4C46-A1F4-F44CF4574D61}" type="pres">
      <dgm:prSet presAssocID="{EDF2021F-1B3F-4A19-AA65-1D21FB9D52EE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09D697CF-E732-46FF-824B-473468BEB076}" type="pres">
      <dgm:prSet presAssocID="{7EB6EDD5-F6F4-46BA-B94E-529222D877D4}" presName="parTxOnlySpace" presStyleCnt="0"/>
      <dgm:spPr/>
    </dgm:pt>
    <dgm:pt modelId="{51333ADE-49D7-4FA6-8A68-755A4133E1C9}" type="pres">
      <dgm:prSet presAssocID="{05FCD660-91B0-45FC-8B72-73340BF1A4A3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7D0FAE13-1F80-4337-9AEE-FA064AC540FD}" type="pres">
      <dgm:prSet presAssocID="{9B1F28DB-1BED-466D-9E39-7A3A779F0C43}" presName="parTxOnlySpace" presStyleCnt="0"/>
      <dgm:spPr/>
    </dgm:pt>
    <dgm:pt modelId="{D9348225-5FBF-4C07-BDE0-33F6595C7462}" type="pres">
      <dgm:prSet presAssocID="{71AC4333-1770-43BB-8CA8-A8EB5C0F346F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04AC406-4715-4B63-81BD-28560C9F773C}" srcId="{B1832389-E458-4F5F-A40A-B0991AAA8939}" destId="{EDF2021F-1B3F-4A19-AA65-1D21FB9D52EE}" srcOrd="2" destOrd="0" parTransId="{86411FF3-E2AF-4C60-A3E7-9A498CD6404E}" sibTransId="{7EB6EDD5-F6F4-46BA-B94E-529222D877D4}"/>
    <dgm:cxn modelId="{AE074712-0B75-46A2-950A-6405794D30A7}" type="presOf" srcId="{1215C5B6-A4CB-4892-8198-E9B3C16150EA}" destId="{240F66D7-5F10-4764-A2D8-9F0A4DF88587}" srcOrd="0" destOrd="0" presId="urn:microsoft.com/office/officeart/2005/8/layout/chevron1"/>
    <dgm:cxn modelId="{B2EDC91B-EAA1-4C39-BB4F-44E1C5AFFF70}" srcId="{B1832389-E458-4F5F-A40A-B0991AAA8939}" destId="{05FCD660-91B0-45FC-8B72-73340BF1A4A3}" srcOrd="3" destOrd="0" parTransId="{56B016D7-7F2C-48D3-9961-FFEEB3AC7D69}" sibTransId="{9B1F28DB-1BED-466D-9E39-7A3A779F0C43}"/>
    <dgm:cxn modelId="{AE9E032E-24B9-473D-A1F0-A56D8B3C5B3F}" type="presOf" srcId="{05FCD660-91B0-45FC-8B72-73340BF1A4A3}" destId="{51333ADE-49D7-4FA6-8A68-755A4133E1C9}" srcOrd="0" destOrd="0" presId="urn:microsoft.com/office/officeart/2005/8/layout/chevron1"/>
    <dgm:cxn modelId="{AA889544-0F50-40E9-8106-C18F80C58F41}" type="presOf" srcId="{EDF2021F-1B3F-4A19-AA65-1D21FB9D52EE}" destId="{F80FE94B-A2F8-4C46-A1F4-F44CF4574D61}" srcOrd="0" destOrd="0" presId="urn:microsoft.com/office/officeart/2005/8/layout/chevron1"/>
    <dgm:cxn modelId="{E3ADC644-78F1-4BD0-A7C1-CF85D16C7861}" srcId="{B1832389-E458-4F5F-A40A-B0991AAA8939}" destId="{71AC4333-1770-43BB-8CA8-A8EB5C0F346F}" srcOrd="4" destOrd="0" parTransId="{33100495-BB6B-4111-ACEF-1ADF35C26769}" sibTransId="{CFD9E06B-845E-4D5E-9ED6-3462D8BDA2A8}"/>
    <dgm:cxn modelId="{4A1F6E70-B22C-4199-BDFC-48AA7FBDD3B1}" type="presOf" srcId="{60089B74-EF27-4CD6-B3FE-F65CF5F22E9D}" destId="{A3E7F7F5-370E-4204-AB71-48FFB923029D}" srcOrd="0" destOrd="0" presId="urn:microsoft.com/office/officeart/2005/8/layout/chevron1"/>
    <dgm:cxn modelId="{DF97C673-B2B3-4342-B905-D2345DE1CB14}" srcId="{B1832389-E458-4F5F-A40A-B0991AAA8939}" destId="{60089B74-EF27-4CD6-B3FE-F65CF5F22E9D}" srcOrd="1" destOrd="0" parTransId="{9B969074-5295-4508-8E64-2592BA4EB98F}" sibTransId="{E7EA529D-E399-41CB-8295-D6C034021F2D}"/>
    <dgm:cxn modelId="{15F11D75-C42A-477F-820E-5A3121D885A8}" type="presOf" srcId="{B1832389-E458-4F5F-A40A-B0991AAA8939}" destId="{9B2FD640-83E7-4FB7-9FE7-31CCC4FAEE2C}" srcOrd="0" destOrd="0" presId="urn:microsoft.com/office/officeart/2005/8/layout/chevron1"/>
    <dgm:cxn modelId="{09917594-F774-4AE6-B889-F7946147AD95}" srcId="{B1832389-E458-4F5F-A40A-B0991AAA8939}" destId="{1215C5B6-A4CB-4892-8198-E9B3C16150EA}" srcOrd="0" destOrd="0" parTransId="{14537979-0270-4DE2-8440-5A3A2D182D70}" sibTransId="{F97644A2-064A-4595-B444-818E11066C7E}"/>
    <dgm:cxn modelId="{24EDADC6-6C71-4295-AC11-7AC212A6295F}" type="presOf" srcId="{71AC4333-1770-43BB-8CA8-A8EB5C0F346F}" destId="{D9348225-5FBF-4C07-BDE0-33F6595C7462}" srcOrd="0" destOrd="0" presId="urn:microsoft.com/office/officeart/2005/8/layout/chevron1"/>
    <dgm:cxn modelId="{C23663F3-B016-49AE-8F9A-685C21CE7C30}" type="presParOf" srcId="{9B2FD640-83E7-4FB7-9FE7-31CCC4FAEE2C}" destId="{240F66D7-5F10-4764-A2D8-9F0A4DF88587}" srcOrd="0" destOrd="0" presId="urn:microsoft.com/office/officeart/2005/8/layout/chevron1"/>
    <dgm:cxn modelId="{7C1A8A90-B670-462C-99BF-9A748534D42A}" type="presParOf" srcId="{9B2FD640-83E7-4FB7-9FE7-31CCC4FAEE2C}" destId="{95F11434-ECEB-4CE0-AEF6-4517C1471E4E}" srcOrd="1" destOrd="0" presId="urn:microsoft.com/office/officeart/2005/8/layout/chevron1"/>
    <dgm:cxn modelId="{DABBCC9E-B367-49AE-9EDE-1A04640063E7}" type="presParOf" srcId="{9B2FD640-83E7-4FB7-9FE7-31CCC4FAEE2C}" destId="{A3E7F7F5-370E-4204-AB71-48FFB923029D}" srcOrd="2" destOrd="0" presId="urn:microsoft.com/office/officeart/2005/8/layout/chevron1"/>
    <dgm:cxn modelId="{77DC5B7C-BB8C-4B61-94A4-1AFE05E25EE7}" type="presParOf" srcId="{9B2FD640-83E7-4FB7-9FE7-31CCC4FAEE2C}" destId="{7D8B7F95-3998-4F28-99BA-93801DB933F4}" srcOrd="3" destOrd="0" presId="urn:microsoft.com/office/officeart/2005/8/layout/chevron1"/>
    <dgm:cxn modelId="{6E3280FD-440E-44DF-99B2-66CE551B4CC1}" type="presParOf" srcId="{9B2FD640-83E7-4FB7-9FE7-31CCC4FAEE2C}" destId="{F80FE94B-A2F8-4C46-A1F4-F44CF4574D61}" srcOrd="4" destOrd="0" presId="urn:microsoft.com/office/officeart/2005/8/layout/chevron1"/>
    <dgm:cxn modelId="{D3C8D274-A69E-48D3-AAF7-578CB3CE5ACF}" type="presParOf" srcId="{9B2FD640-83E7-4FB7-9FE7-31CCC4FAEE2C}" destId="{09D697CF-E732-46FF-824B-473468BEB076}" srcOrd="5" destOrd="0" presId="urn:microsoft.com/office/officeart/2005/8/layout/chevron1"/>
    <dgm:cxn modelId="{C9A0E0FC-20B1-400E-A8AF-228A5BA2703A}" type="presParOf" srcId="{9B2FD640-83E7-4FB7-9FE7-31CCC4FAEE2C}" destId="{51333ADE-49D7-4FA6-8A68-755A4133E1C9}" srcOrd="6" destOrd="0" presId="urn:microsoft.com/office/officeart/2005/8/layout/chevron1"/>
    <dgm:cxn modelId="{83A8D404-F9C2-49C2-9CD0-D099D7BAB8BF}" type="presParOf" srcId="{9B2FD640-83E7-4FB7-9FE7-31CCC4FAEE2C}" destId="{7D0FAE13-1F80-4337-9AEE-FA064AC540FD}" srcOrd="7" destOrd="0" presId="urn:microsoft.com/office/officeart/2005/8/layout/chevron1"/>
    <dgm:cxn modelId="{B3C98E43-2969-4177-9086-B20A95007316}" type="presParOf" srcId="{9B2FD640-83E7-4FB7-9FE7-31CCC4FAEE2C}" destId="{D9348225-5FBF-4C07-BDE0-33F6595C7462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40.xml><?xml version="1.0" encoding="utf-8"?>
<dgm:dataModel xmlns:dgm="http://schemas.openxmlformats.org/drawingml/2006/diagram" xmlns:a="http://schemas.openxmlformats.org/drawingml/2006/main">
  <dgm:ptLst>
    <dgm:pt modelId="{B1832389-E458-4F5F-A40A-B0991AAA8939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</dgm:pt>
    <dgm:pt modelId="{1215C5B6-A4CB-4892-8198-E9B3C16150EA}">
      <dgm:prSet phldrT="[Text]"/>
      <dgm:spPr>
        <a:solidFill>
          <a:srgbClr val="1482AC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>
              <a:solidFill>
                <a:schemeClr val="bg1"/>
              </a:solidFill>
            </a:rPr>
            <a:t>Bonus - </a:t>
          </a:r>
          <a:r>
            <a:rPr lang="en-US" dirty="0">
              <a:solidFill>
                <a:schemeClr val="bg1"/>
              </a:solidFill>
            </a:rPr>
            <a:t>Pages</a:t>
          </a:r>
        </a:p>
      </dgm:t>
    </dgm:pt>
    <dgm:pt modelId="{14537979-0270-4DE2-8440-5A3A2D182D70}" type="parTrans" cxnId="{09917594-F774-4AE6-B889-F7946147AD95}">
      <dgm:prSet/>
      <dgm:spPr/>
      <dgm:t>
        <a:bodyPr/>
        <a:lstStyle/>
        <a:p>
          <a:endParaRPr lang="en-US"/>
        </a:p>
      </dgm:t>
    </dgm:pt>
    <dgm:pt modelId="{F97644A2-064A-4595-B444-818E11066C7E}" type="sibTrans" cxnId="{09917594-F774-4AE6-B889-F7946147AD95}">
      <dgm:prSet/>
      <dgm:spPr/>
      <dgm:t>
        <a:bodyPr/>
        <a:lstStyle/>
        <a:p>
          <a:endParaRPr lang="en-US"/>
        </a:p>
      </dgm:t>
    </dgm:pt>
    <dgm:pt modelId="{9B2FD640-83E7-4FB7-9FE7-31CCC4FAEE2C}" type="pres">
      <dgm:prSet presAssocID="{B1832389-E458-4F5F-A40A-B0991AAA8939}" presName="Name0" presStyleCnt="0">
        <dgm:presLayoutVars>
          <dgm:dir/>
          <dgm:animLvl val="lvl"/>
          <dgm:resizeHandles val="exact"/>
        </dgm:presLayoutVars>
      </dgm:prSet>
      <dgm:spPr/>
    </dgm:pt>
    <dgm:pt modelId="{240F66D7-5F10-4764-A2D8-9F0A4DF88587}" type="pres">
      <dgm:prSet presAssocID="{1215C5B6-A4CB-4892-8198-E9B3C16150EA}" presName="parTxOnly" presStyleLbl="node1" presStyleIdx="0" presStyleCnt="1">
        <dgm:presLayoutVars>
          <dgm:chMax val="0"/>
          <dgm:chPref val="0"/>
          <dgm:bulletEnabled val="1"/>
        </dgm:presLayoutVars>
      </dgm:prSet>
      <dgm:spPr/>
    </dgm:pt>
  </dgm:ptLst>
  <dgm:cxnLst>
    <dgm:cxn modelId="{AE074712-0B75-46A2-950A-6405794D30A7}" type="presOf" srcId="{1215C5B6-A4CB-4892-8198-E9B3C16150EA}" destId="{240F66D7-5F10-4764-A2D8-9F0A4DF88587}" srcOrd="0" destOrd="0" presId="urn:microsoft.com/office/officeart/2005/8/layout/chevron1"/>
    <dgm:cxn modelId="{15F11D75-C42A-477F-820E-5A3121D885A8}" type="presOf" srcId="{B1832389-E458-4F5F-A40A-B0991AAA8939}" destId="{9B2FD640-83E7-4FB7-9FE7-31CCC4FAEE2C}" srcOrd="0" destOrd="0" presId="urn:microsoft.com/office/officeart/2005/8/layout/chevron1"/>
    <dgm:cxn modelId="{09917594-F774-4AE6-B889-F7946147AD95}" srcId="{B1832389-E458-4F5F-A40A-B0991AAA8939}" destId="{1215C5B6-A4CB-4892-8198-E9B3C16150EA}" srcOrd="0" destOrd="0" parTransId="{14537979-0270-4DE2-8440-5A3A2D182D70}" sibTransId="{F97644A2-064A-4595-B444-818E11066C7E}"/>
    <dgm:cxn modelId="{C23663F3-B016-49AE-8F9A-685C21CE7C30}" type="presParOf" srcId="{9B2FD640-83E7-4FB7-9FE7-31CCC4FAEE2C}" destId="{240F66D7-5F10-4764-A2D8-9F0A4DF88587}" srcOrd="0" destOrd="0" presId="urn:microsoft.com/office/officeart/2005/8/layout/chevron1"/>
  </dgm:cxnLst>
  <dgm:bg>
    <a:solidFill>
      <a:schemeClr val="bg1"/>
    </a:solidFill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41.xml><?xml version="1.0" encoding="utf-8"?>
<dgm:dataModel xmlns:dgm="http://schemas.openxmlformats.org/drawingml/2006/diagram" xmlns:a="http://schemas.openxmlformats.org/drawingml/2006/main">
  <dgm:ptLst>
    <dgm:pt modelId="{B1832389-E458-4F5F-A40A-B0991AAA8939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</dgm:pt>
    <dgm:pt modelId="{1215C5B6-A4CB-4892-8198-E9B3C16150EA}">
      <dgm:prSet phldrT="[Text]"/>
      <dgm:spPr>
        <a:solidFill>
          <a:srgbClr val="1482AC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>
              <a:solidFill>
                <a:schemeClr val="bg1"/>
              </a:solidFill>
            </a:rPr>
            <a:t>Bonus - </a:t>
          </a:r>
          <a:r>
            <a:rPr lang="en-US" dirty="0">
              <a:solidFill>
                <a:schemeClr val="bg1"/>
              </a:solidFill>
            </a:rPr>
            <a:t>Pages</a:t>
          </a:r>
        </a:p>
      </dgm:t>
    </dgm:pt>
    <dgm:pt modelId="{14537979-0270-4DE2-8440-5A3A2D182D70}" type="parTrans" cxnId="{09917594-F774-4AE6-B889-F7946147AD95}">
      <dgm:prSet/>
      <dgm:spPr/>
      <dgm:t>
        <a:bodyPr/>
        <a:lstStyle/>
        <a:p>
          <a:endParaRPr lang="en-US"/>
        </a:p>
      </dgm:t>
    </dgm:pt>
    <dgm:pt modelId="{F97644A2-064A-4595-B444-818E11066C7E}" type="sibTrans" cxnId="{09917594-F774-4AE6-B889-F7946147AD95}">
      <dgm:prSet/>
      <dgm:spPr/>
      <dgm:t>
        <a:bodyPr/>
        <a:lstStyle/>
        <a:p>
          <a:endParaRPr lang="en-US"/>
        </a:p>
      </dgm:t>
    </dgm:pt>
    <dgm:pt modelId="{9B2FD640-83E7-4FB7-9FE7-31CCC4FAEE2C}" type="pres">
      <dgm:prSet presAssocID="{B1832389-E458-4F5F-A40A-B0991AAA8939}" presName="Name0" presStyleCnt="0">
        <dgm:presLayoutVars>
          <dgm:dir/>
          <dgm:animLvl val="lvl"/>
          <dgm:resizeHandles val="exact"/>
        </dgm:presLayoutVars>
      </dgm:prSet>
      <dgm:spPr/>
    </dgm:pt>
    <dgm:pt modelId="{240F66D7-5F10-4764-A2D8-9F0A4DF88587}" type="pres">
      <dgm:prSet presAssocID="{1215C5B6-A4CB-4892-8198-E9B3C16150EA}" presName="parTxOnly" presStyleLbl="node1" presStyleIdx="0" presStyleCnt="1">
        <dgm:presLayoutVars>
          <dgm:chMax val="0"/>
          <dgm:chPref val="0"/>
          <dgm:bulletEnabled val="1"/>
        </dgm:presLayoutVars>
      </dgm:prSet>
      <dgm:spPr/>
    </dgm:pt>
  </dgm:ptLst>
  <dgm:cxnLst>
    <dgm:cxn modelId="{AE074712-0B75-46A2-950A-6405794D30A7}" type="presOf" srcId="{1215C5B6-A4CB-4892-8198-E9B3C16150EA}" destId="{240F66D7-5F10-4764-A2D8-9F0A4DF88587}" srcOrd="0" destOrd="0" presId="urn:microsoft.com/office/officeart/2005/8/layout/chevron1"/>
    <dgm:cxn modelId="{15F11D75-C42A-477F-820E-5A3121D885A8}" type="presOf" srcId="{B1832389-E458-4F5F-A40A-B0991AAA8939}" destId="{9B2FD640-83E7-4FB7-9FE7-31CCC4FAEE2C}" srcOrd="0" destOrd="0" presId="urn:microsoft.com/office/officeart/2005/8/layout/chevron1"/>
    <dgm:cxn modelId="{09917594-F774-4AE6-B889-F7946147AD95}" srcId="{B1832389-E458-4F5F-A40A-B0991AAA8939}" destId="{1215C5B6-A4CB-4892-8198-E9B3C16150EA}" srcOrd="0" destOrd="0" parTransId="{14537979-0270-4DE2-8440-5A3A2D182D70}" sibTransId="{F97644A2-064A-4595-B444-818E11066C7E}"/>
    <dgm:cxn modelId="{C23663F3-B016-49AE-8F9A-685C21CE7C30}" type="presParOf" srcId="{9B2FD640-83E7-4FB7-9FE7-31CCC4FAEE2C}" destId="{240F66D7-5F10-4764-A2D8-9F0A4DF88587}" srcOrd="0" destOrd="0" presId="urn:microsoft.com/office/officeart/2005/8/layout/chevron1"/>
  </dgm:cxnLst>
  <dgm:bg>
    <a:solidFill>
      <a:schemeClr val="bg1"/>
    </a:solidFill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1832389-E458-4F5F-A40A-B0991AAA8939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</dgm:pt>
    <dgm:pt modelId="{1215C5B6-A4CB-4892-8198-E9B3C16150EA}">
      <dgm:prSet phldrT="[Text]"/>
      <dgm:spPr>
        <a:solidFill>
          <a:srgbClr val="1482AC"/>
        </a:solidFill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Introduction</a:t>
          </a:r>
        </a:p>
      </dgm:t>
    </dgm:pt>
    <dgm:pt modelId="{14537979-0270-4DE2-8440-5A3A2D182D70}" type="parTrans" cxnId="{09917594-F774-4AE6-B889-F7946147AD95}">
      <dgm:prSet/>
      <dgm:spPr/>
      <dgm:t>
        <a:bodyPr/>
        <a:lstStyle/>
        <a:p>
          <a:endParaRPr lang="en-US"/>
        </a:p>
      </dgm:t>
    </dgm:pt>
    <dgm:pt modelId="{F97644A2-064A-4595-B444-818E11066C7E}" type="sibTrans" cxnId="{09917594-F774-4AE6-B889-F7946147AD95}">
      <dgm:prSet/>
      <dgm:spPr/>
      <dgm:t>
        <a:bodyPr/>
        <a:lstStyle/>
        <a:p>
          <a:endParaRPr lang="en-US"/>
        </a:p>
      </dgm:t>
    </dgm:pt>
    <dgm:pt modelId="{60089B74-EF27-4CD6-B3FE-F65CF5F22E9D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.NET MAUI</a:t>
          </a:r>
        </a:p>
      </dgm:t>
    </dgm:pt>
    <dgm:pt modelId="{9B969074-5295-4508-8E64-2592BA4EB98F}" type="parTrans" cxnId="{DF97C673-B2B3-4342-B905-D2345DE1CB14}">
      <dgm:prSet/>
      <dgm:spPr/>
      <dgm:t>
        <a:bodyPr/>
        <a:lstStyle/>
        <a:p>
          <a:endParaRPr lang="en-US"/>
        </a:p>
      </dgm:t>
    </dgm:pt>
    <dgm:pt modelId="{E7EA529D-E399-41CB-8295-D6C034021F2D}" type="sibTrans" cxnId="{DF97C673-B2B3-4342-B905-D2345DE1CB14}">
      <dgm:prSet/>
      <dgm:spPr/>
      <dgm:t>
        <a:bodyPr/>
        <a:lstStyle/>
        <a:p>
          <a:endParaRPr lang="en-US"/>
        </a:p>
      </dgm:t>
    </dgm:pt>
    <dgm:pt modelId="{EDF2021F-1B3F-4A19-AA65-1D21FB9D52EE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Setup</a:t>
          </a:r>
          <a:endParaRPr lang="en-US" dirty="0">
            <a:solidFill>
              <a:srgbClr val="1482AC"/>
            </a:solidFill>
          </a:endParaRPr>
        </a:p>
      </dgm:t>
    </dgm:pt>
    <dgm:pt modelId="{86411FF3-E2AF-4C60-A3E7-9A498CD6404E}" type="parTrans" cxnId="{604AC406-4715-4B63-81BD-28560C9F773C}">
      <dgm:prSet/>
      <dgm:spPr/>
      <dgm:t>
        <a:bodyPr/>
        <a:lstStyle/>
        <a:p>
          <a:endParaRPr lang="en-US"/>
        </a:p>
      </dgm:t>
    </dgm:pt>
    <dgm:pt modelId="{7EB6EDD5-F6F4-46BA-B94E-529222D877D4}" type="sibTrans" cxnId="{604AC406-4715-4B63-81BD-28560C9F773C}">
      <dgm:prSet/>
      <dgm:spPr/>
      <dgm:t>
        <a:bodyPr/>
        <a:lstStyle/>
        <a:p>
          <a:endParaRPr lang="en-US"/>
        </a:p>
      </dgm:t>
    </dgm:pt>
    <dgm:pt modelId="{05FCD660-91B0-45FC-8B72-73340BF1A4A3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Layout</a:t>
          </a:r>
          <a:r>
            <a:rPr lang="en-US" dirty="0">
              <a:solidFill>
                <a:srgbClr val="1482AC"/>
              </a:solidFill>
            </a:rPr>
            <a:t>s</a:t>
          </a:r>
        </a:p>
      </dgm:t>
    </dgm:pt>
    <dgm:pt modelId="{56B016D7-7F2C-48D3-9961-FFEEB3AC7D69}" type="parTrans" cxnId="{B2EDC91B-EAA1-4C39-BB4F-44E1C5AFFF70}">
      <dgm:prSet/>
      <dgm:spPr/>
      <dgm:t>
        <a:bodyPr/>
        <a:lstStyle/>
        <a:p>
          <a:endParaRPr lang="en-US"/>
        </a:p>
      </dgm:t>
    </dgm:pt>
    <dgm:pt modelId="{9B1F28DB-1BED-466D-9E39-7A3A779F0C43}" type="sibTrans" cxnId="{B2EDC91B-EAA1-4C39-BB4F-44E1C5AFFF70}">
      <dgm:prSet/>
      <dgm:spPr/>
      <dgm:t>
        <a:bodyPr/>
        <a:lstStyle/>
        <a:p>
          <a:endParaRPr lang="en-US"/>
        </a:p>
      </dgm:t>
    </dgm:pt>
    <dgm:pt modelId="{71AC4333-1770-43BB-8CA8-A8EB5C0F346F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Controls</a:t>
          </a:r>
        </a:p>
      </dgm:t>
    </dgm:pt>
    <dgm:pt modelId="{33100495-BB6B-4111-ACEF-1ADF35C26769}" type="parTrans" cxnId="{E3ADC644-78F1-4BD0-A7C1-CF85D16C7861}">
      <dgm:prSet/>
      <dgm:spPr/>
      <dgm:t>
        <a:bodyPr/>
        <a:lstStyle/>
        <a:p>
          <a:endParaRPr lang="en-US"/>
        </a:p>
      </dgm:t>
    </dgm:pt>
    <dgm:pt modelId="{CFD9E06B-845E-4D5E-9ED6-3462D8BDA2A8}" type="sibTrans" cxnId="{E3ADC644-78F1-4BD0-A7C1-CF85D16C7861}">
      <dgm:prSet/>
      <dgm:spPr/>
      <dgm:t>
        <a:bodyPr/>
        <a:lstStyle/>
        <a:p>
          <a:endParaRPr lang="en-US"/>
        </a:p>
      </dgm:t>
    </dgm:pt>
    <dgm:pt modelId="{9B2FD640-83E7-4FB7-9FE7-31CCC4FAEE2C}" type="pres">
      <dgm:prSet presAssocID="{B1832389-E458-4F5F-A40A-B0991AAA8939}" presName="Name0" presStyleCnt="0">
        <dgm:presLayoutVars>
          <dgm:dir/>
          <dgm:animLvl val="lvl"/>
          <dgm:resizeHandles val="exact"/>
        </dgm:presLayoutVars>
      </dgm:prSet>
      <dgm:spPr/>
    </dgm:pt>
    <dgm:pt modelId="{240F66D7-5F10-4764-A2D8-9F0A4DF88587}" type="pres">
      <dgm:prSet presAssocID="{1215C5B6-A4CB-4892-8198-E9B3C16150E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95F11434-ECEB-4CE0-AEF6-4517C1471E4E}" type="pres">
      <dgm:prSet presAssocID="{F97644A2-064A-4595-B444-818E11066C7E}" presName="parTxOnlySpace" presStyleCnt="0"/>
      <dgm:spPr/>
    </dgm:pt>
    <dgm:pt modelId="{A3E7F7F5-370E-4204-AB71-48FFB923029D}" type="pres">
      <dgm:prSet presAssocID="{60089B74-EF27-4CD6-B3FE-F65CF5F22E9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D8B7F95-3998-4F28-99BA-93801DB933F4}" type="pres">
      <dgm:prSet presAssocID="{E7EA529D-E399-41CB-8295-D6C034021F2D}" presName="parTxOnlySpace" presStyleCnt="0"/>
      <dgm:spPr/>
    </dgm:pt>
    <dgm:pt modelId="{F80FE94B-A2F8-4C46-A1F4-F44CF4574D61}" type="pres">
      <dgm:prSet presAssocID="{EDF2021F-1B3F-4A19-AA65-1D21FB9D52EE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09D697CF-E732-46FF-824B-473468BEB076}" type="pres">
      <dgm:prSet presAssocID="{7EB6EDD5-F6F4-46BA-B94E-529222D877D4}" presName="parTxOnlySpace" presStyleCnt="0"/>
      <dgm:spPr/>
    </dgm:pt>
    <dgm:pt modelId="{51333ADE-49D7-4FA6-8A68-755A4133E1C9}" type="pres">
      <dgm:prSet presAssocID="{05FCD660-91B0-45FC-8B72-73340BF1A4A3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7D0FAE13-1F80-4337-9AEE-FA064AC540FD}" type="pres">
      <dgm:prSet presAssocID="{9B1F28DB-1BED-466D-9E39-7A3A779F0C43}" presName="parTxOnlySpace" presStyleCnt="0"/>
      <dgm:spPr/>
    </dgm:pt>
    <dgm:pt modelId="{D9348225-5FBF-4C07-BDE0-33F6595C7462}" type="pres">
      <dgm:prSet presAssocID="{71AC4333-1770-43BB-8CA8-A8EB5C0F346F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04AC406-4715-4B63-81BD-28560C9F773C}" srcId="{B1832389-E458-4F5F-A40A-B0991AAA8939}" destId="{EDF2021F-1B3F-4A19-AA65-1D21FB9D52EE}" srcOrd="2" destOrd="0" parTransId="{86411FF3-E2AF-4C60-A3E7-9A498CD6404E}" sibTransId="{7EB6EDD5-F6F4-46BA-B94E-529222D877D4}"/>
    <dgm:cxn modelId="{AE074712-0B75-46A2-950A-6405794D30A7}" type="presOf" srcId="{1215C5B6-A4CB-4892-8198-E9B3C16150EA}" destId="{240F66D7-5F10-4764-A2D8-9F0A4DF88587}" srcOrd="0" destOrd="0" presId="urn:microsoft.com/office/officeart/2005/8/layout/chevron1"/>
    <dgm:cxn modelId="{B2EDC91B-EAA1-4C39-BB4F-44E1C5AFFF70}" srcId="{B1832389-E458-4F5F-A40A-B0991AAA8939}" destId="{05FCD660-91B0-45FC-8B72-73340BF1A4A3}" srcOrd="3" destOrd="0" parTransId="{56B016D7-7F2C-48D3-9961-FFEEB3AC7D69}" sibTransId="{9B1F28DB-1BED-466D-9E39-7A3A779F0C43}"/>
    <dgm:cxn modelId="{AE9E032E-24B9-473D-A1F0-A56D8B3C5B3F}" type="presOf" srcId="{05FCD660-91B0-45FC-8B72-73340BF1A4A3}" destId="{51333ADE-49D7-4FA6-8A68-755A4133E1C9}" srcOrd="0" destOrd="0" presId="urn:microsoft.com/office/officeart/2005/8/layout/chevron1"/>
    <dgm:cxn modelId="{AA889544-0F50-40E9-8106-C18F80C58F41}" type="presOf" srcId="{EDF2021F-1B3F-4A19-AA65-1D21FB9D52EE}" destId="{F80FE94B-A2F8-4C46-A1F4-F44CF4574D61}" srcOrd="0" destOrd="0" presId="urn:microsoft.com/office/officeart/2005/8/layout/chevron1"/>
    <dgm:cxn modelId="{E3ADC644-78F1-4BD0-A7C1-CF85D16C7861}" srcId="{B1832389-E458-4F5F-A40A-B0991AAA8939}" destId="{71AC4333-1770-43BB-8CA8-A8EB5C0F346F}" srcOrd="4" destOrd="0" parTransId="{33100495-BB6B-4111-ACEF-1ADF35C26769}" sibTransId="{CFD9E06B-845E-4D5E-9ED6-3462D8BDA2A8}"/>
    <dgm:cxn modelId="{4A1F6E70-B22C-4199-BDFC-48AA7FBDD3B1}" type="presOf" srcId="{60089B74-EF27-4CD6-B3FE-F65CF5F22E9D}" destId="{A3E7F7F5-370E-4204-AB71-48FFB923029D}" srcOrd="0" destOrd="0" presId="urn:microsoft.com/office/officeart/2005/8/layout/chevron1"/>
    <dgm:cxn modelId="{DF97C673-B2B3-4342-B905-D2345DE1CB14}" srcId="{B1832389-E458-4F5F-A40A-B0991AAA8939}" destId="{60089B74-EF27-4CD6-B3FE-F65CF5F22E9D}" srcOrd="1" destOrd="0" parTransId="{9B969074-5295-4508-8E64-2592BA4EB98F}" sibTransId="{E7EA529D-E399-41CB-8295-D6C034021F2D}"/>
    <dgm:cxn modelId="{15F11D75-C42A-477F-820E-5A3121D885A8}" type="presOf" srcId="{B1832389-E458-4F5F-A40A-B0991AAA8939}" destId="{9B2FD640-83E7-4FB7-9FE7-31CCC4FAEE2C}" srcOrd="0" destOrd="0" presId="urn:microsoft.com/office/officeart/2005/8/layout/chevron1"/>
    <dgm:cxn modelId="{09917594-F774-4AE6-B889-F7946147AD95}" srcId="{B1832389-E458-4F5F-A40A-B0991AAA8939}" destId="{1215C5B6-A4CB-4892-8198-E9B3C16150EA}" srcOrd="0" destOrd="0" parTransId="{14537979-0270-4DE2-8440-5A3A2D182D70}" sibTransId="{F97644A2-064A-4595-B444-818E11066C7E}"/>
    <dgm:cxn modelId="{24EDADC6-6C71-4295-AC11-7AC212A6295F}" type="presOf" srcId="{71AC4333-1770-43BB-8CA8-A8EB5C0F346F}" destId="{D9348225-5FBF-4C07-BDE0-33F6595C7462}" srcOrd="0" destOrd="0" presId="urn:microsoft.com/office/officeart/2005/8/layout/chevron1"/>
    <dgm:cxn modelId="{C23663F3-B016-49AE-8F9A-685C21CE7C30}" type="presParOf" srcId="{9B2FD640-83E7-4FB7-9FE7-31CCC4FAEE2C}" destId="{240F66D7-5F10-4764-A2D8-9F0A4DF88587}" srcOrd="0" destOrd="0" presId="urn:microsoft.com/office/officeart/2005/8/layout/chevron1"/>
    <dgm:cxn modelId="{7C1A8A90-B670-462C-99BF-9A748534D42A}" type="presParOf" srcId="{9B2FD640-83E7-4FB7-9FE7-31CCC4FAEE2C}" destId="{95F11434-ECEB-4CE0-AEF6-4517C1471E4E}" srcOrd="1" destOrd="0" presId="urn:microsoft.com/office/officeart/2005/8/layout/chevron1"/>
    <dgm:cxn modelId="{DABBCC9E-B367-49AE-9EDE-1A04640063E7}" type="presParOf" srcId="{9B2FD640-83E7-4FB7-9FE7-31CCC4FAEE2C}" destId="{A3E7F7F5-370E-4204-AB71-48FFB923029D}" srcOrd="2" destOrd="0" presId="urn:microsoft.com/office/officeart/2005/8/layout/chevron1"/>
    <dgm:cxn modelId="{77DC5B7C-BB8C-4B61-94A4-1AFE05E25EE7}" type="presParOf" srcId="{9B2FD640-83E7-4FB7-9FE7-31CCC4FAEE2C}" destId="{7D8B7F95-3998-4F28-99BA-93801DB933F4}" srcOrd="3" destOrd="0" presId="urn:microsoft.com/office/officeart/2005/8/layout/chevron1"/>
    <dgm:cxn modelId="{6E3280FD-440E-44DF-99B2-66CE551B4CC1}" type="presParOf" srcId="{9B2FD640-83E7-4FB7-9FE7-31CCC4FAEE2C}" destId="{F80FE94B-A2F8-4C46-A1F4-F44CF4574D61}" srcOrd="4" destOrd="0" presId="urn:microsoft.com/office/officeart/2005/8/layout/chevron1"/>
    <dgm:cxn modelId="{D3C8D274-A69E-48D3-AAF7-578CB3CE5ACF}" type="presParOf" srcId="{9B2FD640-83E7-4FB7-9FE7-31CCC4FAEE2C}" destId="{09D697CF-E732-46FF-824B-473468BEB076}" srcOrd="5" destOrd="0" presId="urn:microsoft.com/office/officeart/2005/8/layout/chevron1"/>
    <dgm:cxn modelId="{C9A0E0FC-20B1-400E-A8AF-228A5BA2703A}" type="presParOf" srcId="{9B2FD640-83E7-4FB7-9FE7-31CCC4FAEE2C}" destId="{51333ADE-49D7-4FA6-8A68-755A4133E1C9}" srcOrd="6" destOrd="0" presId="urn:microsoft.com/office/officeart/2005/8/layout/chevron1"/>
    <dgm:cxn modelId="{83A8D404-F9C2-49C2-9CD0-D099D7BAB8BF}" type="presParOf" srcId="{9B2FD640-83E7-4FB7-9FE7-31CCC4FAEE2C}" destId="{7D0FAE13-1F80-4337-9AEE-FA064AC540FD}" srcOrd="7" destOrd="0" presId="urn:microsoft.com/office/officeart/2005/8/layout/chevron1"/>
    <dgm:cxn modelId="{B3C98E43-2969-4177-9086-B20A95007316}" type="presParOf" srcId="{9B2FD640-83E7-4FB7-9FE7-31CCC4FAEE2C}" destId="{D9348225-5FBF-4C07-BDE0-33F6595C7462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B1832389-E458-4F5F-A40A-B0991AAA8939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</dgm:pt>
    <dgm:pt modelId="{1215C5B6-A4CB-4892-8198-E9B3C16150EA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Introduction</a:t>
          </a:r>
        </a:p>
      </dgm:t>
    </dgm:pt>
    <dgm:pt modelId="{14537979-0270-4DE2-8440-5A3A2D182D70}" type="parTrans" cxnId="{09917594-F774-4AE6-B889-F7946147AD95}">
      <dgm:prSet/>
      <dgm:spPr/>
      <dgm:t>
        <a:bodyPr/>
        <a:lstStyle/>
        <a:p>
          <a:endParaRPr lang="en-US"/>
        </a:p>
      </dgm:t>
    </dgm:pt>
    <dgm:pt modelId="{F97644A2-064A-4595-B444-818E11066C7E}" type="sibTrans" cxnId="{09917594-F774-4AE6-B889-F7946147AD95}">
      <dgm:prSet/>
      <dgm:spPr/>
      <dgm:t>
        <a:bodyPr/>
        <a:lstStyle/>
        <a:p>
          <a:endParaRPr lang="en-US"/>
        </a:p>
      </dgm:t>
    </dgm:pt>
    <dgm:pt modelId="{60089B74-EF27-4CD6-B3FE-F65CF5F22E9D}">
      <dgm:prSet phldrT="[Text]"/>
      <dgm:spPr>
        <a:solidFill>
          <a:srgbClr val="1482AC"/>
        </a:solidFill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.NET MAUI</a:t>
          </a:r>
        </a:p>
      </dgm:t>
    </dgm:pt>
    <dgm:pt modelId="{9B969074-5295-4508-8E64-2592BA4EB98F}" type="parTrans" cxnId="{DF97C673-B2B3-4342-B905-D2345DE1CB14}">
      <dgm:prSet/>
      <dgm:spPr/>
      <dgm:t>
        <a:bodyPr/>
        <a:lstStyle/>
        <a:p>
          <a:endParaRPr lang="en-US"/>
        </a:p>
      </dgm:t>
    </dgm:pt>
    <dgm:pt modelId="{E7EA529D-E399-41CB-8295-D6C034021F2D}" type="sibTrans" cxnId="{DF97C673-B2B3-4342-B905-D2345DE1CB14}">
      <dgm:prSet/>
      <dgm:spPr/>
      <dgm:t>
        <a:bodyPr/>
        <a:lstStyle/>
        <a:p>
          <a:endParaRPr lang="en-US"/>
        </a:p>
      </dgm:t>
    </dgm:pt>
    <dgm:pt modelId="{EDF2021F-1B3F-4A19-AA65-1D21FB9D52EE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Setup</a:t>
          </a:r>
          <a:endParaRPr lang="en-US" dirty="0">
            <a:solidFill>
              <a:srgbClr val="1482AC"/>
            </a:solidFill>
          </a:endParaRPr>
        </a:p>
      </dgm:t>
    </dgm:pt>
    <dgm:pt modelId="{86411FF3-E2AF-4C60-A3E7-9A498CD6404E}" type="parTrans" cxnId="{604AC406-4715-4B63-81BD-28560C9F773C}">
      <dgm:prSet/>
      <dgm:spPr/>
      <dgm:t>
        <a:bodyPr/>
        <a:lstStyle/>
        <a:p>
          <a:endParaRPr lang="en-US"/>
        </a:p>
      </dgm:t>
    </dgm:pt>
    <dgm:pt modelId="{7EB6EDD5-F6F4-46BA-B94E-529222D877D4}" type="sibTrans" cxnId="{604AC406-4715-4B63-81BD-28560C9F773C}">
      <dgm:prSet/>
      <dgm:spPr/>
      <dgm:t>
        <a:bodyPr/>
        <a:lstStyle/>
        <a:p>
          <a:endParaRPr lang="en-US"/>
        </a:p>
      </dgm:t>
    </dgm:pt>
    <dgm:pt modelId="{05FCD660-91B0-45FC-8B72-73340BF1A4A3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Layout</a:t>
          </a:r>
          <a:r>
            <a:rPr lang="en-US" dirty="0">
              <a:solidFill>
                <a:srgbClr val="1482AC"/>
              </a:solidFill>
            </a:rPr>
            <a:t>s</a:t>
          </a:r>
        </a:p>
      </dgm:t>
    </dgm:pt>
    <dgm:pt modelId="{56B016D7-7F2C-48D3-9961-FFEEB3AC7D69}" type="parTrans" cxnId="{B2EDC91B-EAA1-4C39-BB4F-44E1C5AFFF70}">
      <dgm:prSet/>
      <dgm:spPr/>
      <dgm:t>
        <a:bodyPr/>
        <a:lstStyle/>
        <a:p>
          <a:endParaRPr lang="en-US"/>
        </a:p>
      </dgm:t>
    </dgm:pt>
    <dgm:pt modelId="{9B1F28DB-1BED-466D-9E39-7A3A779F0C43}" type="sibTrans" cxnId="{B2EDC91B-EAA1-4C39-BB4F-44E1C5AFFF70}">
      <dgm:prSet/>
      <dgm:spPr/>
      <dgm:t>
        <a:bodyPr/>
        <a:lstStyle/>
        <a:p>
          <a:endParaRPr lang="en-US"/>
        </a:p>
      </dgm:t>
    </dgm:pt>
    <dgm:pt modelId="{71AC4333-1770-43BB-8CA8-A8EB5C0F346F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Controls</a:t>
          </a:r>
        </a:p>
      </dgm:t>
    </dgm:pt>
    <dgm:pt modelId="{33100495-BB6B-4111-ACEF-1ADF35C26769}" type="parTrans" cxnId="{E3ADC644-78F1-4BD0-A7C1-CF85D16C7861}">
      <dgm:prSet/>
      <dgm:spPr/>
      <dgm:t>
        <a:bodyPr/>
        <a:lstStyle/>
        <a:p>
          <a:endParaRPr lang="en-US"/>
        </a:p>
      </dgm:t>
    </dgm:pt>
    <dgm:pt modelId="{CFD9E06B-845E-4D5E-9ED6-3462D8BDA2A8}" type="sibTrans" cxnId="{E3ADC644-78F1-4BD0-A7C1-CF85D16C7861}">
      <dgm:prSet/>
      <dgm:spPr/>
      <dgm:t>
        <a:bodyPr/>
        <a:lstStyle/>
        <a:p>
          <a:endParaRPr lang="en-US"/>
        </a:p>
      </dgm:t>
    </dgm:pt>
    <dgm:pt modelId="{9B2FD640-83E7-4FB7-9FE7-31CCC4FAEE2C}" type="pres">
      <dgm:prSet presAssocID="{B1832389-E458-4F5F-A40A-B0991AAA8939}" presName="Name0" presStyleCnt="0">
        <dgm:presLayoutVars>
          <dgm:dir/>
          <dgm:animLvl val="lvl"/>
          <dgm:resizeHandles val="exact"/>
        </dgm:presLayoutVars>
      </dgm:prSet>
      <dgm:spPr/>
    </dgm:pt>
    <dgm:pt modelId="{240F66D7-5F10-4764-A2D8-9F0A4DF88587}" type="pres">
      <dgm:prSet presAssocID="{1215C5B6-A4CB-4892-8198-E9B3C16150E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95F11434-ECEB-4CE0-AEF6-4517C1471E4E}" type="pres">
      <dgm:prSet presAssocID="{F97644A2-064A-4595-B444-818E11066C7E}" presName="parTxOnlySpace" presStyleCnt="0"/>
      <dgm:spPr/>
    </dgm:pt>
    <dgm:pt modelId="{A3E7F7F5-370E-4204-AB71-48FFB923029D}" type="pres">
      <dgm:prSet presAssocID="{60089B74-EF27-4CD6-B3FE-F65CF5F22E9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D8B7F95-3998-4F28-99BA-93801DB933F4}" type="pres">
      <dgm:prSet presAssocID="{E7EA529D-E399-41CB-8295-D6C034021F2D}" presName="parTxOnlySpace" presStyleCnt="0"/>
      <dgm:spPr/>
    </dgm:pt>
    <dgm:pt modelId="{F80FE94B-A2F8-4C46-A1F4-F44CF4574D61}" type="pres">
      <dgm:prSet presAssocID="{EDF2021F-1B3F-4A19-AA65-1D21FB9D52EE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09D697CF-E732-46FF-824B-473468BEB076}" type="pres">
      <dgm:prSet presAssocID="{7EB6EDD5-F6F4-46BA-B94E-529222D877D4}" presName="parTxOnlySpace" presStyleCnt="0"/>
      <dgm:spPr/>
    </dgm:pt>
    <dgm:pt modelId="{51333ADE-49D7-4FA6-8A68-755A4133E1C9}" type="pres">
      <dgm:prSet presAssocID="{05FCD660-91B0-45FC-8B72-73340BF1A4A3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7D0FAE13-1F80-4337-9AEE-FA064AC540FD}" type="pres">
      <dgm:prSet presAssocID="{9B1F28DB-1BED-466D-9E39-7A3A779F0C43}" presName="parTxOnlySpace" presStyleCnt="0"/>
      <dgm:spPr/>
    </dgm:pt>
    <dgm:pt modelId="{D9348225-5FBF-4C07-BDE0-33F6595C7462}" type="pres">
      <dgm:prSet presAssocID="{71AC4333-1770-43BB-8CA8-A8EB5C0F346F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04AC406-4715-4B63-81BD-28560C9F773C}" srcId="{B1832389-E458-4F5F-A40A-B0991AAA8939}" destId="{EDF2021F-1B3F-4A19-AA65-1D21FB9D52EE}" srcOrd="2" destOrd="0" parTransId="{86411FF3-E2AF-4C60-A3E7-9A498CD6404E}" sibTransId="{7EB6EDD5-F6F4-46BA-B94E-529222D877D4}"/>
    <dgm:cxn modelId="{AE074712-0B75-46A2-950A-6405794D30A7}" type="presOf" srcId="{1215C5B6-A4CB-4892-8198-E9B3C16150EA}" destId="{240F66D7-5F10-4764-A2D8-9F0A4DF88587}" srcOrd="0" destOrd="0" presId="urn:microsoft.com/office/officeart/2005/8/layout/chevron1"/>
    <dgm:cxn modelId="{B2EDC91B-EAA1-4C39-BB4F-44E1C5AFFF70}" srcId="{B1832389-E458-4F5F-A40A-B0991AAA8939}" destId="{05FCD660-91B0-45FC-8B72-73340BF1A4A3}" srcOrd="3" destOrd="0" parTransId="{56B016D7-7F2C-48D3-9961-FFEEB3AC7D69}" sibTransId="{9B1F28DB-1BED-466D-9E39-7A3A779F0C43}"/>
    <dgm:cxn modelId="{AE9E032E-24B9-473D-A1F0-A56D8B3C5B3F}" type="presOf" srcId="{05FCD660-91B0-45FC-8B72-73340BF1A4A3}" destId="{51333ADE-49D7-4FA6-8A68-755A4133E1C9}" srcOrd="0" destOrd="0" presId="urn:microsoft.com/office/officeart/2005/8/layout/chevron1"/>
    <dgm:cxn modelId="{AA889544-0F50-40E9-8106-C18F80C58F41}" type="presOf" srcId="{EDF2021F-1B3F-4A19-AA65-1D21FB9D52EE}" destId="{F80FE94B-A2F8-4C46-A1F4-F44CF4574D61}" srcOrd="0" destOrd="0" presId="urn:microsoft.com/office/officeart/2005/8/layout/chevron1"/>
    <dgm:cxn modelId="{E3ADC644-78F1-4BD0-A7C1-CF85D16C7861}" srcId="{B1832389-E458-4F5F-A40A-B0991AAA8939}" destId="{71AC4333-1770-43BB-8CA8-A8EB5C0F346F}" srcOrd="4" destOrd="0" parTransId="{33100495-BB6B-4111-ACEF-1ADF35C26769}" sibTransId="{CFD9E06B-845E-4D5E-9ED6-3462D8BDA2A8}"/>
    <dgm:cxn modelId="{4A1F6E70-B22C-4199-BDFC-48AA7FBDD3B1}" type="presOf" srcId="{60089B74-EF27-4CD6-B3FE-F65CF5F22E9D}" destId="{A3E7F7F5-370E-4204-AB71-48FFB923029D}" srcOrd="0" destOrd="0" presId="urn:microsoft.com/office/officeart/2005/8/layout/chevron1"/>
    <dgm:cxn modelId="{DF97C673-B2B3-4342-B905-D2345DE1CB14}" srcId="{B1832389-E458-4F5F-A40A-B0991AAA8939}" destId="{60089B74-EF27-4CD6-B3FE-F65CF5F22E9D}" srcOrd="1" destOrd="0" parTransId="{9B969074-5295-4508-8E64-2592BA4EB98F}" sibTransId="{E7EA529D-E399-41CB-8295-D6C034021F2D}"/>
    <dgm:cxn modelId="{15F11D75-C42A-477F-820E-5A3121D885A8}" type="presOf" srcId="{B1832389-E458-4F5F-A40A-B0991AAA8939}" destId="{9B2FD640-83E7-4FB7-9FE7-31CCC4FAEE2C}" srcOrd="0" destOrd="0" presId="urn:microsoft.com/office/officeart/2005/8/layout/chevron1"/>
    <dgm:cxn modelId="{09917594-F774-4AE6-B889-F7946147AD95}" srcId="{B1832389-E458-4F5F-A40A-B0991AAA8939}" destId="{1215C5B6-A4CB-4892-8198-E9B3C16150EA}" srcOrd="0" destOrd="0" parTransId="{14537979-0270-4DE2-8440-5A3A2D182D70}" sibTransId="{F97644A2-064A-4595-B444-818E11066C7E}"/>
    <dgm:cxn modelId="{24EDADC6-6C71-4295-AC11-7AC212A6295F}" type="presOf" srcId="{71AC4333-1770-43BB-8CA8-A8EB5C0F346F}" destId="{D9348225-5FBF-4C07-BDE0-33F6595C7462}" srcOrd="0" destOrd="0" presId="urn:microsoft.com/office/officeart/2005/8/layout/chevron1"/>
    <dgm:cxn modelId="{C23663F3-B016-49AE-8F9A-685C21CE7C30}" type="presParOf" srcId="{9B2FD640-83E7-4FB7-9FE7-31CCC4FAEE2C}" destId="{240F66D7-5F10-4764-A2D8-9F0A4DF88587}" srcOrd="0" destOrd="0" presId="urn:microsoft.com/office/officeart/2005/8/layout/chevron1"/>
    <dgm:cxn modelId="{7C1A8A90-B670-462C-99BF-9A748534D42A}" type="presParOf" srcId="{9B2FD640-83E7-4FB7-9FE7-31CCC4FAEE2C}" destId="{95F11434-ECEB-4CE0-AEF6-4517C1471E4E}" srcOrd="1" destOrd="0" presId="urn:microsoft.com/office/officeart/2005/8/layout/chevron1"/>
    <dgm:cxn modelId="{DABBCC9E-B367-49AE-9EDE-1A04640063E7}" type="presParOf" srcId="{9B2FD640-83E7-4FB7-9FE7-31CCC4FAEE2C}" destId="{A3E7F7F5-370E-4204-AB71-48FFB923029D}" srcOrd="2" destOrd="0" presId="urn:microsoft.com/office/officeart/2005/8/layout/chevron1"/>
    <dgm:cxn modelId="{77DC5B7C-BB8C-4B61-94A4-1AFE05E25EE7}" type="presParOf" srcId="{9B2FD640-83E7-4FB7-9FE7-31CCC4FAEE2C}" destId="{7D8B7F95-3998-4F28-99BA-93801DB933F4}" srcOrd="3" destOrd="0" presId="urn:microsoft.com/office/officeart/2005/8/layout/chevron1"/>
    <dgm:cxn modelId="{6E3280FD-440E-44DF-99B2-66CE551B4CC1}" type="presParOf" srcId="{9B2FD640-83E7-4FB7-9FE7-31CCC4FAEE2C}" destId="{F80FE94B-A2F8-4C46-A1F4-F44CF4574D61}" srcOrd="4" destOrd="0" presId="urn:microsoft.com/office/officeart/2005/8/layout/chevron1"/>
    <dgm:cxn modelId="{D3C8D274-A69E-48D3-AAF7-578CB3CE5ACF}" type="presParOf" srcId="{9B2FD640-83E7-4FB7-9FE7-31CCC4FAEE2C}" destId="{09D697CF-E732-46FF-824B-473468BEB076}" srcOrd="5" destOrd="0" presId="urn:microsoft.com/office/officeart/2005/8/layout/chevron1"/>
    <dgm:cxn modelId="{C9A0E0FC-20B1-400E-A8AF-228A5BA2703A}" type="presParOf" srcId="{9B2FD640-83E7-4FB7-9FE7-31CCC4FAEE2C}" destId="{51333ADE-49D7-4FA6-8A68-755A4133E1C9}" srcOrd="6" destOrd="0" presId="urn:microsoft.com/office/officeart/2005/8/layout/chevron1"/>
    <dgm:cxn modelId="{83A8D404-F9C2-49C2-9CD0-D099D7BAB8BF}" type="presParOf" srcId="{9B2FD640-83E7-4FB7-9FE7-31CCC4FAEE2C}" destId="{7D0FAE13-1F80-4337-9AEE-FA064AC540FD}" srcOrd="7" destOrd="0" presId="urn:microsoft.com/office/officeart/2005/8/layout/chevron1"/>
    <dgm:cxn modelId="{B3C98E43-2969-4177-9086-B20A95007316}" type="presParOf" srcId="{9B2FD640-83E7-4FB7-9FE7-31CCC4FAEE2C}" destId="{D9348225-5FBF-4C07-BDE0-33F6595C7462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B1832389-E458-4F5F-A40A-B0991AAA8939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</dgm:pt>
    <dgm:pt modelId="{1215C5B6-A4CB-4892-8198-E9B3C16150EA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Introduction</a:t>
          </a:r>
        </a:p>
      </dgm:t>
    </dgm:pt>
    <dgm:pt modelId="{14537979-0270-4DE2-8440-5A3A2D182D70}" type="parTrans" cxnId="{09917594-F774-4AE6-B889-F7946147AD95}">
      <dgm:prSet/>
      <dgm:spPr/>
      <dgm:t>
        <a:bodyPr/>
        <a:lstStyle/>
        <a:p>
          <a:endParaRPr lang="en-US"/>
        </a:p>
      </dgm:t>
    </dgm:pt>
    <dgm:pt modelId="{F97644A2-064A-4595-B444-818E11066C7E}" type="sibTrans" cxnId="{09917594-F774-4AE6-B889-F7946147AD95}">
      <dgm:prSet/>
      <dgm:spPr/>
      <dgm:t>
        <a:bodyPr/>
        <a:lstStyle/>
        <a:p>
          <a:endParaRPr lang="en-US"/>
        </a:p>
      </dgm:t>
    </dgm:pt>
    <dgm:pt modelId="{60089B74-EF27-4CD6-B3FE-F65CF5F22E9D}">
      <dgm:prSet phldrT="[Text]"/>
      <dgm:spPr>
        <a:solidFill>
          <a:srgbClr val="1482AC"/>
        </a:solidFill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.NET MAUI</a:t>
          </a:r>
        </a:p>
      </dgm:t>
    </dgm:pt>
    <dgm:pt modelId="{9B969074-5295-4508-8E64-2592BA4EB98F}" type="parTrans" cxnId="{DF97C673-B2B3-4342-B905-D2345DE1CB14}">
      <dgm:prSet/>
      <dgm:spPr/>
      <dgm:t>
        <a:bodyPr/>
        <a:lstStyle/>
        <a:p>
          <a:endParaRPr lang="en-US"/>
        </a:p>
      </dgm:t>
    </dgm:pt>
    <dgm:pt modelId="{E7EA529D-E399-41CB-8295-D6C034021F2D}" type="sibTrans" cxnId="{DF97C673-B2B3-4342-B905-D2345DE1CB14}">
      <dgm:prSet/>
      <dgm:spPr/>
      <dgm:t>
        <a:bodyPr/>
        <a:lstStyle/>
        <a:p>
          <a:endParaRPr lang="en-US"/>
        </a:p>
      </dgm:t>
    </dgm:pt>
    <dgm:pt modelId="{EDF2021F-1B3F-4A19-AA65-1D21FB9D52EE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Setup</a:t>
          </a:r>
          <a:endParaRPr lang="en-US" dirty="0">
            <a:solidFill>
              <a:srgbClr val="1482AC"/>
            </a:solidFill>
          </a:endParaRPr>
        </a:p>
      </dgm:t>
    </dgm:pt>
    <dgm:pt modelId="{86411FF3-E2AF-4C60-A3E7-9A498CD6404E}" type="parTrans" cxnId="{604AC406-4715-4B63-81BD-28560C9F773C}">
      <dgm:prSet/>
      <dgm:spPr/>
      <dgm:t>
        <a:bodyPr/>
        <a:lstStyle/>
        <a:p>
          <a:endParaRPr lang="en-US"/>
        </a:p>
      </dgm:t>
    </dgm:pt>
    <dgm:pt modelId="{7EB6EDD5-F6F4-46BA-B94E-529222D877D4}" type="sibTrans" cxnId="{604AC406-4715-4B63-81BD-28560C9F773C}">
      <dgm:prSet/>
      <dgm:spPr/>
      <dgm:t>
        <a:bodyPr/>
        <a:lstStyle/>
        <a:p>
          <a:endParaRPr lang="en-US"/>
        </a:p>
      </dgm:t>
    </dgm:pt>
    <dgm:pt modelId="{05FCD660-91B0-45FC-8B72-73340BF1A4A3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Layout</a:t>
          </a:r>
          <a:r>
            <a:rPr lang="en-US" dirty="0">
              <a:solidFill>
                <a:srgbClr val="1482AC"/>
              </a:solidFill>
            </a:rPr>
            <a:t>s</a:t>
          </a:r>
        </a:p>
      </dgm:t>
    </dgm:pt>
    <dgm:pt modelId="{56B016D7-7F2C-48D3-9961-FFEEB3AC7D69}" type="parTrans" cxnId="{B2EDC91B-EAA1-4C39-BB4F-44E1C5AFFF70}">
      <dgm:prSet/>
      <dgm:spPr/>
      <dgm:t>
        <a:bodyPr/>
        <a:lstStyle/>
        <a:p>
          <a:endParaRPr lang="en-US"/>
        </a:p>
      </dgm:t>
    </dgm:pt>
    <dgm:pt modelId="{9B1F28DB-1BED-466D-9E39-7A3A779F0C43}" type="sibTrans" cxnId="{B2EDC91B-EAA1-4C39-BB4F-44E1C5AFFF70}">
      <dgm:prSet/>
      <dgm:spPr/>
      <dgm:t>
        <a:bodyPr/>
        <a:lstStyle/>
        <a:p>
          <a:endParaRPr lang="en-US"/>
        </a:p>
      </dgm:t>
    </dgm:pt>
    <dgm:pt modelId="{71AC4333-1770-43BB-8CA8-A8EB5C0F346F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Controls</a:t>
          </a:r>
        </a:p>
      </dgm:t>
    </dgm:pt>
    <dgm:pt modelId="{33100495-BB6B-4111-ACEF-1ADF35C26769}" type="parTrans" cxnId="{E3ADC644-78F1-4BD0-A7C1-CF85D16C7861}">
      <dgm:prSet/>
      <dgm:spPr/>
      <dgm:t>
        <a:bodyPr/>
        <a:lstStyle/>
        <a:p>
          <a:endParaRPr lang="en-US"/>
        </a:p>
      </dgm:t>
    </dgm:pt>
    <dgm:pt modelId="{CFD9E06B-845E-4D5E-9ED6-3462D8BDA2A8}" type="sibTrans" cxnId="{E3ADC644-78F1-4BD0-A7C1-CF85D16C7861}">
      <dgm:prSet/>
      <dgm:spPr/>
      <dgm:t>
        <a:bodyPr/>
        <a:lstStyle/>
        <a:p>
          <a:endParaRPr lang="en-US"/>
        </a:p>
      </dgm:t>
    </dgm:pt>
    <dgm:pt modelId="{9B2FD640-83E7-4FB7-9FE7-31CCC4FAEE2C}" type="pres">
      <dgm:prSet presAssocID="{B1832389-E458-4F5F-A40A-B0991AAA8939}" presName="Name0" presStyleCnt="0">
        <dgm:presLayoutVars>
          <dgm:dir/>
          <dgm:animLvl val="lvl"/>
          <dgm:resizeHandles val="exact"/>
        </dgm:presLayoutVars>
      </dgm:prSet>
      <dgm:spPr/>
    </dgm:pt>
    <dgm:pt modelId="{240F66D7-5F10-4764-A2D8-9F0A4DF88587}" type="pres">
      <dgm:prSet presAssocID="{1215C5B6-A4CB-4892-8198-E9B3C16150E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95F11434-ECEB-4CE0-AEF6-4517C1471E4E}" type="pres">
      <dgm:prSet presAssocID="{F97644A2-064A-4595-B444-818E11066C7E}" presName="parTxOnlySpace" presStyleCnt="0"/>
      <dgm:spPr/>
    </dgm:pt>
    <dgm:pt modelId="{A3E7F7F5-370E-4204-AB71-48FFB923029D}" type="pres">
      <dgm:prSet presAssocID="{60089B74-EF27-4CD6-B3FE-F65CF5F22E9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D8B7F95-3998-4F28-99BA-93801DB933F4}" type="pres">
      <dgm:prSet presAssocID="{E7EA529D-E399-41CB-8295-D6C034021F2D}" presName="parTxOnlySpace" presStyleCnt="0"/>
      <dgm:spPr/>
    </dgm:pt>
    <dgm:pt modelId="{F80FE94B-A2F8-4C46-A1F4-F44CF4574D61}" type="pres">
      <dgm:prSet presAssocID="{EDF2021F-1B3F-4A19-AA65-1D21FB9D52EE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09D697CF-E732-46FF-824B-473468BEB076}" type="pres">
      <dgm:prSet presAssocID="{7EB6EDD5-F6F4-46BA-B94E-529222D877D4}" presName="parTxOnlySpace" presStyleCnt="0"/>
      <dgm:spPr/>
    </dgm:pt>
    <dgm:pt modelId="{51333ADE-49D7-4FA6-8A68-755A4133E1C9}" type="pres">
      <dgm:prSet presAssocID="{05FCD660-91B0-45FC-8B72-73340BF1A4A3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7D0FAE13-1F80-4337-9AEE-FA064AC540FD}" type="pres">
      <dgm:prSet presAssocID="{9B1F28DB-1BED-466D-9E39-7A3A779F0C43}" presName="parTxOnlySpace" presStyleCnt="0"/>
      <dgm:spPr/>
    </dgm:pt>
    <dgm:pt modelId="{D9348225-5FBF-4C07-BDE0-33F6595C7462}" type="pres">
      <dgm:prSet presAssocID="{71AC4333-1770-43BB-8CA8-A8EB5C0F346F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04AC406-4715-4B63-81BD-28560C9F773C}" srcId="{B1832389-E458-4F5F-A40A-B0991AAA8939}" destId="{EDF2021F-1B3F-4A19-AA65-1D21FB9D52EE}" srcOrd="2" destOrd="0" parTransId="{86411FF3-E2AF-4C60-A3E7-9A498CD6404E}" sibTransId="{7EB6EDD5-F6F4-46BA-B94E-529222D877D4}"/>
    <dgm:cxn modelId="{AE074712-0B75-46A2-950A-6405794D30A7}" type="presOf" srcId="{1215C5B6-A4CB-4892-8198-E9B3C16150EA}" destId="{240F66D7-5F10-4764-A2D8-9F0A4DF88587}" srcOrd="0" destOrd="0" presId="urn:microsoft.com/office/officeart/2005/8/layout/chevron1"/>
    <dgm:cxn modelId="{B2EDC91B-EAA1-4C39-BB4F-44E1C5AFFF70}" srcId="{B1832389-E458-4F5F-A40A-B0991AAA8939}" destId="{05FCD660-91B0-45FC-8B72-73340BF1A4A3}" srcOrd="3" destOrd="0" parTransId="{56B016D7-7F2C-48D3-9961-FFEEB3AC7D69}" sibTransId="{9B1F28DB-1BED-466D-9E39-7A3A779F0C43}"/>
    <dgm:cxn modelId="{AE9E032E-24B9-473D-A1F0-A56D8B3C5B3F}" type="presOf" srcId="{05FCD660-91B0-45FC-8B72-73340BF1A4A3}" destId="{51333ADE-49D7-4FA6-8A68-755A4133E1C9}" srcOrd="0" destOrd="0" presId="urn:microsoft.com/office/officeart/2005/8/layout/chevron1"/>
    <dgm:cxn modelId="{AA889544-0F50-40E9-8106-C18F80C58F41}" type="presOf" srcId="{EDF2021F-1B3F-4A19-AA65-1D21FB9D52EE}" destId="{F80FE94B-A2F8-4C46-A1F4-F44CF4574D61}" srcOrd="0" destOrd="0" presId="urn:microsoft.com/office/officeart/2005/8/layout/chevron1"/>
    <dgm:cxn modelId="{E3ADC644-78F1-4BD0-A7C1-CF85D16C7861}" srcId="{B1832389-E458-4F5F-A40A-B0991AAA8939}" destId="{71AC4333-1770-43BB-8CA8-A8EB5C0F346F}" srcOrd="4" destOrd="0" parTransId="{33100495-BB6B-4111-ACEF-1ADF35C26769}" sibTransId="{CFD9E06B-845E-4D5E-9ED6-3462D8BDA2A8}"/>
    <dgm:cxn modelId="{4A1F6E70-B22C-4199-BDFC-48AA7FBDD3B1}" type="presOf" srcId="{60089B74-EF27-4CD6-B3FE-F65CF5F22E9D}" destId="{A3E7F7F5-370E-4204-AB71-48FFB923029D}" srcOrd="0" destOrd="0" presId="urn:microsoft.com/office/officeart/2005/8/layout/chevron1"/>
    <dgm:cxn modelId="{DF97C673-B2B3-4342-B905-D2345DE1CB14}" srcId="{B1832389-E458-4F5F-A40A-B0991AAA8939}" destId="{60089B74-EF27-4CD6-B3FE-F65CF5F22E9D}" srcOrd="1" destOrd="0" parTransId="{9B969074-5295-4508-8E64-2592BA4EB98F}" sibTransId="{E7EA529D-E399-41CB-8295-D6C034021F2D}"/>
    <dgm:cxn modelId="{15F11D75-C42A-477F-820E-5A3121D885A8}" type="presOf" srcId="{B1832389-E458-4F5F-A40A-B0991AAA8939}" destId="{9B2FD640-83E7-4FB7-9FE7-31CCC4FAEE2C}" srcOrd="0" destOrd="0" presId="urn:microsoft.com/office/officeart/2005/8/layout/chevron1"/>
    <dgm:cxn modelId="{09917594-F774-4AE6-B889-F7946147AD95}" srcId="{B1832389-E458-4F5F-A40A-B0991AAA8939}" destId="{1215C5B6-A4CB-4892-8198-E9B3C16150EA}" srcOrd="0" destOrd="0" parTransId="{14537979-0270-4DE2-8440-5A3A2D182D70}" sibTransId="{F97644A2-064A-4595-B444-818E11066C7E}"/>
    <dgm:cxn modelId="{24EDADC6-6C71-4295-AC11-7AC212A6295F}" type="presOf" srcId="{71AC4333-1770-43BB-8CA8-A8EB5C0F346F}" destId="{D9348225-5FBF-4C07-BDE0-33F6595C7462}" srcOrd="0" destOrd="0" presId="urn:microsoft.com/office/officeart/2005/8/layout/chevron1"/>
    <dgm:cxn modelId="{C23663F3-B016-49AE-8F9A-685C21CE7C30}" type="presParOf" srcId="{9B2FD640-83E7-4FB7-9FE7-31CCC4FAEE2C}" destId="{240F66D7-5F10-4764-A2D8-9F0A4DF88587}" srcOrd="0" destOrd="0" presId="urn:microsoft.com/office/officeart/2005/8/layout/chevron1"/>
    <dgm:cxn modelId="{7C1A8A90-B670-462C-99BF-9A748534D42A}" type="presParOf" srcId="{9B2FD640-83E7-4FB7-9FE7-31CCC4FAEE2C}" destId="{95F11434-ECEB-4CE0-AEF6-4517C1471E4E}" srcOrd="1" destOrd="0" presId="urn:microsoft.com/office/officeart/2005/8/layout/chevron1"/>
    <dgm:cxn modelId="{DABBCC9E-B367-49AE-9EDE-1A04640063E7}" type="presParOf" srcId="{9B2FD640-83E7-4FB7-9FE7-31CCC4FAEE2C}" destId="{A3E7F7F5-370E-4204-AB71-48FFB923029D}" srcOrd="2" destOrd="0" presId="urn:microsoft.com/office/officeart/2005/8/layout/chevron1"/>
    <dgm:cxn modelId="{77DC5B7C-BB8C-4B61-94A4-1AFE05E25EE7}" type="presParOf" srcId="{9B2FD640-83E7-4FB7-9FE7-31CCC4FAEE2C}" destId="{7D8B7F95-3998-4F28-99BA-93801DB933F4}" srcOrd="3" destOrd="0" presId="urn:microsoft.com/office/officeart/2005/8/layout/chevron1"/>
    <dgm:cxn modelId="{6E3280FD-440E-44DF-99B2-66CE551B4CC1}" type="presParOf" srcId="{9B2FD640-83E7-4FB7-9FE7-31CCC4FAEE2C}" destId="{F80FE94B-A2F8-4C46-A1F4-F44CF4574D61}" srcOrd="4" destOrd="0" presId="urn:microsoft.com/office/officeart/2005/8/layout/chevron1"/>
    <dgm:cxn modelId="{D3C8D274-A69E-48D3-AAF7-578CB3CE5ACF}" type="presParOf" srcId="{9B2FD640-83E7-4FB7-9FE7-31CCC4FAEE2C}" destId="{09D697CF-E732-46FF-824B-473468BEB076}" srcOrd="5" destOrd="0" presId="urn:microsoft.com/office/officeart/2005/8/layout/chevron1"/>
    <dgm:cxn modelId="{C9A0E0FC-20B1-400E-A8AF-228A5BA2703A}" type="presParOf" srcId="{9B2FD640-83E7-4FB7-9FE7-31CCC4FAEE2C}" destId="{51333ADE-49D7-4FA6-8A68-755A4133E1C9}" srcOrd="6" destOrd="0" presId="urn:microsoft.com/office/officeart/2005/8/layout/chevron1"/>
    <dgm:cxn modelId="{83A8D404-F9C2-49C2-9CD0-D099D7BAB8BF}" type="presParOf" srcId="{9B2FD640-83E7-4FB7-9FE7-31CCC4FAEE2C}" destId="{7D0FAE13-1F80-4337-9AEE-FA064AC540FD}" srcOrd="7" destOrd="0" presId="urn:microsoft.com/office/officeart/2005/8/layout/chevron1"/>
    <dgm:cxn modelId="{B3C98E43-2969-4177-9086-B20A95007316}" type="presParOf" srcId="{9B2FD640-83E7-4FB7-9FE7-31CCC4FAEE2C}" destId="{D9348225-5FBF-4C07-BDE0-33F6595C7462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5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B1832389-E458-4F5F-A40A-B0991AAA8939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</dgm:pt>
    <dgm:pt modelId="{1215C5B6-A4CB-4892-8198-E9B3C16150EA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Introduction</a:t>
          </a:r>
        </a:p>
      </dgm:t>
    </dgm:pt>
    <dgm:pt modelId="{14537979-0270-4DE2-8440-5A3A2D182D70}" type="parTrans" cxnId="{09917594-F774-4AE6-B889-F7946147AD95}">
      <dgm:prSet/>
      <dgm:spPr/>
      <dgm:t>
        <a:bodyPr/>
        <a:lstStyle/>
        <a:p>
          <a:endParaRPr lang="en-US"/>
        </a:p>
      </dgm:t>
    </dgm:pt>
    <dgm:pt modelId="{F97644A2-064A-4595-B444-818E11066C7E}" type="sibTrans" cxnId="{09917594-F774-4AE6-B889-F7946147AD95}">
      <dgm:prSet/>
      <dgm:spPr/>
      <dgm:t>
        <a:bodyPr/>
        <a:lstStyle/>
        <a:p>
          <a:endParaRPr lang="en-US"/>
        </a:p>
      </dgm:t>
    </dgm:pt>
    <dgm:pt modelId="{60089B74-EF27-4CD6-B3FE-F65CF5F22E9D}">
      <dgm:prSet phldrT="[Text]"/>
      <dgm:spPr>
        <a:solidFill>
          <a:srgbClr val="1482AC"/>
        </a:solidFill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.NET MAUI</a:t>
          </a:r>
        </a:p>
      </dgm:t>
    </dgm:pt>
    <dgm:pt modelId="{9B969074-5295-4508-8E64-2592BA4EB98F}" type="parTrans" cxnId="{DF97C673-B2B3-4342-B905-D2345DE1CB14}">
      <dgm:prSet/>
      <dgm:spPr/>
      <dgm:t>
        <a:bodyPr/>
        <a:lstStyle/>
        <a:p>
          <a:endParaRPr lang="en-US"/>
        </a:p>
      </dgm:t>
    </dgm:pt>
    <dgm:pt modelId="{E7EA529D-E399-41CB-8295-D6C034021F2D}" type="sibTrans" cxnId="{DF97C673-B2B3-4342-B905-D2345DE1CB14}">
      <dgm:prSet/>
      <dgm:spPr/>
      <dgm:t>
        <a:bodyPr/>
        <a:lstStyle/>
        <a:p>
          <a:endParaRPr lang="en-US"/>
        </a:p>
      </dgm:t>
    </dgm:pt>
    <dgm:pt modelId="{EDF2021F-1B3F-4A19-AA65-1D21FB9D52EE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Setup</a:t>
          </a:r>
          <a:endParaRPr lang="en-US" dirty="0">
            <a:solidFill>
              <a:srgbClr val="1482AC"/>
            </a:solidFill>
          </a:endParaRPr>
        </a:p>
      </dgm:t>
    </dgm:pt>
    <dgm:pt modelId="{86411FF3-E2AF-4C60-A3E7-9A498CD6404E}" type="parTrans" cxnId="{604AC406-4715-4B63-81BD-28560C9F773C}">
      <dgm:prSet/>
      <dgm:spPr/>
      <dgm:t>
        <a:bodyPr/>
        <a:lstStyle/>
        <a:p>
          <a:endParaRPr lang="en-US"/>
        </a:p>
      </dgm:t>
    </dgm:pt>
    <dgm:pt modelId="{7EB6EDD5-F6F4-46BA-B94E-529222D877D4}" type="sibTrans" cxnId="{604AC406-4715-4B63-81BD-28560C9F773C}">
      <dgm:prSet/>
      <dgm:spPr/>
      <dgm:t>
        <a:bodyPr/>
        <a:lstStyle/>
        <a:p>
          <a:endParaRPr lang="en-US"/>
        </a:p>
      </dgm:t>
    </dgm:pt>
    <dgm:pt modelId="{05FCD660-91B0-45FC-8B72-73340BF1A4A3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Layout</a:t>
          </a:r>
          <a:r>
            <a:rPr lang="en-US" dirty="0">
              <a:solidFill>
                <a:srgbClr val="1482AC"/>
              </a:solidFill>
            </a:rPr>
            <a:t>s</a:t>
          </a:r>
        </a:p>
      </dgm:t>
    </dgm:pt>
    <dgm:pt modelId="{56B016D7-7F2C-48D3-9961-FFEEB3AC7D69}" type="parTrans" cxnId="{B2EDC91B-EAA1-4C39-BB4F-44E1C5AFFF70}">
      <dgm:prSet/>
      <dgm:spPr/>
      <dgm:t>
        <a:bodyPr/>
        <a:lstStyle/>
        <a:p>
          <a:endParaRPr lang="en-US"/>
        </a:p>
      </dgm:t>
    </dgm:pt>
    <dgm:pt modelId="{9B1F28DB-1BED-466D-9E39-7A3A779F0C43}" type="sibTrans" cxnId="{B2EDC91B-EAA1-4C39-BB4F-44E1C5AFFF70}">
      <dgm:prSet/>
      <dgm:spPr/>
      <dgm:t>
        <a:bodyPr/>
        <a:lstStyle/>
        <a:p>
          <a:endParaRPr lang="en-US"/>
        </a:p>
      </dgm:t>
    </dgm:pt>
    <dgm:pt modelId="{71AC4333-1770-43BB-8CA8-A8EB5C0F346F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Controls</a:t>
          </a:r>
        </a:p>
      </dgm:t>
    </dgm:pt>
    <dgm:pt modelId="{33100495-BB6B-4111-ACEF-1ADF35C26769}" type="parTrans" cxnId="{E3ADC644-78F1-4BD0-A7C1-CF85D16C7861}">
      <dgm:prSet/>
      <dgm:spPr/>
      <dgm:t>
        <a:bodyPr/>
        <a:lstStyle/>
        <a:p>
          <a:endParaRPr lang="en-US"/>
        </a:p>
      </dgm:t>
    </dgm:pt>
    <dgm:pt modelId="{CFD9E06B-845E-4D5E-9ED6-3462D8BDA2A8}" type="sibTrans" cxnId="{E3ADC644-78F1-4BD0-A7C1-CF85D16C7861}">
      <dgm:prSet/>
      <dgm:spPr/>
      <dgm:t>
        <a:bodyPr/>
        <a:lstStyle/>
        <a:p>
          <a:endParaRPr lang="en-US"/>
        </a:p>
      </dgm:t>
    </dgm:pt>
    <dgm:pt modelId="{9B2FD640-83E7-4FB7-9FE7-31CCC4FAEE2C}" type="pres">
      <dgm:prSet presAssocID="{B1832389-E458-4F5F-A40A-B0991AAA8939}" presName="Name0" presStyleCnt="0">
        <dgm:presLayoutVars>
          <dgm:dir/>
          <dgm:animLvl val="lvl"/>
          <dgm:resizeHandles val="exact"/>
        </dgm:presLayoutVars>
      </dgm:prSet>
      <dgm:spPr/>
    </dgm:pt>
    <dgm:pt modelId="{240F66D7-5F10-4764-A2D8-9F0A4DF88587}" type="pres">
      <dgm:prSet presAssocID="{1215C5B6-A4CB-4892-8198-E9B3C16150E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95F11434-ECEB-4CE0-AEF6-4517C1471E4E}" type="pres">
      <dgm:prSet presAssocID="{F97644A2-064A-4595-B444-818E11066C7E}" presName="parTxOnlySpace" presStyleCnt="0"/>
      <dgm:spPr/>
    </dgm:pt>
    <dgm:pt modelId="{A3E7F7F5-370E-4204-AB71-48FFB923029D}" type="pres">
      <dgm:prSet presAssocID="{60089B74-EF27-4CD6-B3FE-F65CF5F22E9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D8B7F95-3998-4F28-99BA-93801DB933F4}" type="pres">
      <dgm:prSet presAssocID="{E7EA529D-E399-41CB-8295-D6C034021F2D}" presName="parTxOnlySpace" presStyleCnt="0"/>
      <dgm:spPr/>
    </dgm:pt>
    <dgm:pt modelId="{F80FE94B-A2F8-4C46-A1F4-F44CF4574D61}" type="pres">
      <dgm:prSet presAssocID="{EDF2021F-1B3F-4A19-AA65-1D21FB9D52EE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09D697CF-E732-46FF-824B-473468BEB076}" type="pres">
      <dgm:prSet presAssocID="{7EB6EDD5-F6F4-46BA-B94E-529222D877D4}" presName="parTxOnlySpace" presStyleCnt="0"/>
      <dgm:spPr/>
    </dgm:pt>
    <dgm:pt modelId="{51333ADE-49D7-4FA6-8A68-755A4133E1C9}" type="pres">
      <dgm:prSet presAssocID="{05FCD660-91B0-45FC-8B72-73340BF1A4A3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7D0FAE13-1F80-4337-9AEE-FA064AC540FD}" type="pres">
      <dgm:prSet presAssocID="{9B1F28DB-1BED-466D-9E39-7A3A779F0C43}" presName="parTxOnlySpace" presStyleCnt="0"/>
      <dgm:spPr/>
    </dgm:pt>
    <dgm:pt modelId="{D9348225-5FBF-4C07-BDE0-33F6595C7462}" type="pres">
      <dgm:prSet presAssocID="{71AC4333-1770-43BB-8CA8-A8EB5C0F346F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04AC406-4715-4B63-81BD-28560C9F773C}" srcId="{B1832389-E458-4F5F-A40A-B0991AAA8939}" destId="{EDF2021F-1B3F-4A19-AA65-1D21FB9D52EE}" srcOrd="2" destOrd="0" parTransId="{86411FF3-E2AF-4C60-A3E7-9A498CD6404E}" sibTransId="{7EB6EDD5-F6F4-46BA-B94E-529222D877D4}"/>
    <dgm:cxn modelId="{AE074712-0B75-46A2-950A-6405794D30A7}" type="presOf" srcId="{1215C5B6-A4CB-4892-8198-E9B3C16150EA}" destId="{240F66D7-5F10-4764-A2D8-9F0A4DF88587}" srcOrd="0" destOrd="0" presId="urn:microsoft.com/office/officeart/2005/8/layout/chevron1"/>
    <dgm:cxn modelId="{B2EDC91B-EAA1-4C39-BB4F-44E1C5AFFF70}" srcId="{B1832389-E458-4F5F-A40A-B0991AAA8939}" destId="{05FCD660-91B0-45FC-8B72-73340BF1A4A3}" srcOrd="3" destOrd="0" parTransId="{56B016D7-7F2C-48D3-9961-FFEEB3AC7D69}" sibTransId="{9B1F28DB-1BED-466D-9E39-7A3A779F0C43}"/>
    <dgm:cxn modelId="{AE9E032E-24B9-473D-A1F0-A56D8B3C5B3F}" type="presOf" srcId="{05FCD660-91B0-45FC-8B72-73340BF1A4A3}" destId="{51333ADE-49D7-4FA6-8A68-755A4133E1C9}" srcOrd="0" destOrd="0" presId="urn:microsoft.com/office/officeart/2005/8/layout/chevron1"/>
    <dgm:cxn modelId="{AA889544-0F50-40E9-8106-C18F80C58F41}" type="presOf" srcId="{EDF2021F-1B3F-4A19-AA65-1D21FB9D52EE}" destId="{F80FE94B-A2F8-4C46-A1F4-F44CF4574D61}" srcOrd="0" destOrd="0" presId="urn:microsoft.com/office/officeart/2005/8/layout/chevron1"/>
    <dgm:cxn modelId="{E3ADC644-78F1-4BD0-A7C1-CF85D16C7861}" srcId="{B1832389-E458-4F5F-A40A-B0991AAA8939}" destId="{71AC4333-1770-43BB-8CA8-A8EB5C0F346F}" srcOrd="4" destOrd="0" parTransId="{33100495-BB6B-4111-ACEF-1ADF35C26769}" sibTransId="{CFD9E06B-845E-4D5E-9ED6-3462D8BDA2A8}"/>
    <dgm:cxn modelId="{4A1F6E70-B22C-4199-BDFC-48AA7FBDD3B1}" type="presOf" srcId="{60089B74-EF27-4CD6-B3FE-F65CF5F22E9D}" destId="{A3E7F7F5-370E-4204-AB71-48FFB923029D}" srcOrd="0" destOrd="0" presId="urn:microsoft.com/office/officeart/2005/8/layout/chevron1"/>
    <dgm:cxn modelId="{DF97C673-B2B3-4342-B905-D2345DE1CB14}" srcId="{B1832389-E458-4F5F-A40A-B0991AAA8939}" destId="{60089B74-EF27-4CD6-B3FE-F65CF5F22E9D}" srcOrd="1" destOrd="0" parTransId="{9B969074-5295-4508-8E64-2592BA4EB98F}" sibTransId="{E7EA529D-E399-41CB-8295-D6C034021F2D}"/>
    <dgm:cxn modelId="{15F11D75-C42A-477F-820E-5A3121D885A8}" type="presOf" srcId="{B1832389-E458-4F5F-A40A-B0991AAA8939}" destId="{9B2FD640-83E7-4FB7-9FE7-31CCC4FAEE2C}" srcOrd="0" destOrd="0" presId="urn:microsoft.com/office/officeart/2005/8/layout/chevron1"/>
    <dgm:cxn modelId="{09917594-F774-4AE6-B889-F7946147AD95}" srcId="{B1832389-E458-4F5F-A40A-B0991AAA8939}" destId="{1215C5B6-A4CB-4892-8198-E9B3C16150EA}" srcOrd="0" destOrd="0" parTransId="{14537979-0270-4DE2-8440-5A3A2D182D70}" sibTransId="{F97644A2-064A-4595-B444-818E11066C7E}"/>
    <dgm:cxn modelId="{24EDADC6-6C71-4295-AC11-7AC212A6295F}" type="presOf" srcId="{71AC4333-1770-43BB-8CA8-A8EB5C0F346F}" destId="{D9348225-5FBF-4C07-BDE0-33F6595C7462}" srcOrd="0" destOrd="0" presId="urn:microsoft.com/office/officeart/2005/8/layout/chevron1"/>
    <dgm:cxn modelId="{C23663F3-B016-49AE-8F9A-685C21CE7C30}" type="presParOf" srcId="{9B2FD640-83E7-4FB7-9FE7-31CCC4FAEE2C}" destId="{240F66D7-5F10-4764-A2D8-9F0A4DF88587}" srcOrd="0" destOrd="0" presId="urn:microsoft.com/office/officeart/2005/8/layout/chevron1"/>
    <dgm:cxn modelId="{7C1A8A90-B670-462C-99BF-9A748534D42A}" type="presParOf" srcId="{9B2FD640-83E7-4FB7-9FE7-31CCC4FAEE2C}" destId="{95F11434-ECEB-4CE0-AEF6-4517C1471E4E}" srcOrd="1" destOrd="0" presId="urn:microsoft.com/office/officeart/2005/8/layout/chevron1"/>
    <dgm:cxn modelId="{DABBCC9E-B367-49AE-9EDE-1A04640063E7}" type="presParOf" srcId="{9B2FD640-83E7-4FB7-9FE7-31CCC4FAEE2C}" destId="{A3E7F7F5-370E-4204-AB71-48FFB923029D}" srcOrd="2" destOrd="0" presId="urn:microsoft.com/office/officeart/2005/8/layout/chevron1"/>
    <dgm:cxn modelId="{77DC5B7C-BB8C-4B61-94A4-1AFE05E25EE7}" type="presParOf" srcId="{9B2FD640-83E7-4FB7-9FE7-31CCC4FAEE2C}" destId="{7D8B7F95-3998-4F28-99BA-93801DB933F4}" srcOrd="3" destOrd="0" presId="urn:microsoft.com/office/officeart/2005/8/layout/chevron1"/>
    <dgm:cxn modelId="{6E3280FD-440E-44DF-99B2-66CE551B4CC1}" type="presParOf" srcId="{9B2FD640-83E7-4FB7-9FE7-31CCC4FAEE2C}" destId="{F80FE94B-A2F8-4C46-A1F4-F44CF4574D61}" srcOrd="4" destOrd="0" presId="urn:microsoft.com/office/officeart/2005/8/layout/chevron1"/>
    <dgm:cxn modelId="{D3C8D274-A69E-48D3-AAF7-578CB3CE5ACF}" type="presParOf" srcId="{9B2FD640-83E7-4FB7-9FE7-31CCC4FAEE2C}" destId="{09D697CF-E732-46FF-824B-473468BEB076}" srcOrd="5" destOrd="0" presId="urn:microsoft.com/office/officeart/2005/8/layout/chevron1"/>
    <dgm:cxn modelId="{C9A0E0FC-20B1-400E-A8AF-228A5BA2703A}" type="presParOf" srcId="{9B2FD640-83E7-4FB7-9FE7-31CCC4FAEE2C}" destId="{51333ADE-49D7-4FA6-8A68-755A4133E1C9}" srcOrd="6" destOrd="0" presId="urn:microsoft.com/office/officeart/2005/8/layout/chevron1"/>
    <dgm:cxn modelId="{83A8D404-F9C2-49C2-9CD0-D099D7BAB8BF}" type="presParOf" srcId="{9B2FD640-83E7-4FB7-9FE7-31CCC4FAEE2C}" destId="{7D0FAE13-1F80-4337-9AEE-FA064AC540FD}" srcOrd="7" destOrd="0" presId="urn:microsoft.com/office/officeart/2005/8/layout/chevron1"/>
    <dgm:cxn modelId="{B3C98E43-2969-4177-9086-B20A95007316}" type="presParOf" srcId="{9B2FD640-83E7-4FB7-9FE7-31CCC4FAEE2C}" destId="{D9348225-5FBF-4C07-BDE0-33F6595C7462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B1832389-E458-4F5F-A40A-B0991AAA8939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</dgm:pt>
    <dgm:pt modelId="{1215C5B6-A4CB-4892-8198-E9B3C16150EA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Introduction</a:t>
          </a:r>
        </a:p>
      </dgm:t>
    </dgm:pt>
    <dgm:pt modelId="{14537979-0270-4DE2-8440-5A3A2D182D70}" type="parTrans" cxnId="{09917594-F774-4AE6-B889-F7946147AD95}">
      <dgm:prSet/>
      <dgm:spPr/>
      <dgm:t>
        <a:bodyPr/>
        <a:lstStyle/>
        <a:p>
          <a:endParaRPr lang="en-US"/>
        </a:p>
      </dgm:t>
    </dgm:pt>
    <dgm:pt modelId="{F97644A2-064A-4595-B444-818E11066C7E}" type="sibTrans" cxnId="{09917594-F774-4AE6-B889-F7946147AD95}">
      <dgm:prSet/>
      <dgm:spPr/>
      <dgm:t>
        <a:bodyPr/>
        <a:lstStyle/>
        <a:p>
          <a:endParaRPr lang="en-US"/>
        </a:p>
      </dgm:t>
    </dgm:pt>
    <dgm:pt modelId="{60089B74-EF27-4CD6-B3FE-F65CF5F22E9D}">
      <dgm:prSet phldrT="[Text]"/>
      <dgm:spPr>
        <a:solidFill>
          <a:srgbClr val="1482AC"/>
        </a:solidFill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.NET MAUI</a:t>
          </a:r>
        </a:p>
      </dgm:t>
    </dgm:pt>
    <dgm:pt modelId="{9B969074-5295-4508-8E64-2592BA4EB98F}" type="parTrans" cxnId="{DF97C673-B2B3-4342-B905-D2345DE1CB14}">
      <dgm:prSet/>
      <dgm:spPr/>
      <dgm:t>
        <a:bodyPr/>
        <a:lstStyle/>
        <a:p>
          <a:endParaRPr lang="en-US"/>
        </a:p>
      </dgm:t>
    </dgm:pt>
    <dgm:pt modelId="{E7EA529D-E399-41CB-8295-D6C034021F2D}" type="sibTrans" cxnId="{DF97C673-B2B3-4342-B905-D2345DE1CB14}">
      <dgm:prSet/>
      <dgm:spPr/>
      <dgm:t>
        <a:bodyPr/>
        <a:lstStyle/>
        <a:p>
          <a:endParaRPr lang="en-US"/>
        </a:p>
      </dgm:t>
    </dgm:pt>
    <dgm:pt modelId="{EDF2021F-1B3F-4A19-AA65-1D21FB9D52EE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Setup</a:t>
          </a:r>
          <a:endParaRPr lang="en-US" dirty="0">
            <a:solidFill>
              <a:srgbClr val="1482AC"/>
            </a:solidFill>
          </a:endParaRPr>
        </a:p>
      </dgm:t>
    </dgm:pt>
    <dgm:pt modelId="{86411FF3-E2AF-4C60-A3E7-9A498CD6404E}" type="parTrans" cxnId="{604AC406-4715-4B63-81BD-28560C9F773C}">
      <dgm:prSet/>
      <dgm:spPr/>
      <dgm:t>
        <a:bodyPr/>
        <a:lstStyle/>
        <a:p>
          <a:endParaRPr lang="en-US"/>
        </a:p>
      </dgm:t>
    </dgm:pt>
    <dgm:pt modelId="{7EB6EDD5-F6F4-46BA-B94E-529222D877D4}" type="sibTrans" cxnId="{604AC406-4715-4B63-81BD-28560C9F773C}">
      <dgm:prSet/>
      <dgm:spPr/>
      <dgm:t>
        <a:bodyPr/>
        <a:lstStyle/>
        <a:p>
          <a:endParaRPr lang="en-US"/>
        </a:p>
      </dgm:t>
    </dgm:pt>
    <dgm:pt modelId="{05FCD660-91B0-45FC-8B72-73340BF1A4A3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Layout</a:t>
          </a:r>
          <a:r>
            <a:rPr lang="en-US" dirty="0">
              <a:solidFill>
                <a:srgbClr val="1482AC"/>
              </a:solidFill>
            </a:rPr>
            <a:t>s</a:t>
          </a:r>
        </a:p>
      </dgm:t>
    </dgm:pt>
    <dgm:pt modelId="{56B016D7-7F2C-48D3-9961-FFEEB3AC7D69}" type="parTrans" cxnId="{B2EDC91B-EAA1-4C39-BB4F-44E1C5AFFF70}">
      <dgm:prSet/>
      <dgm:spPr/>
      <dgm:t>
        <a:bodyPr/>
        <a:lstStyle/>
        <a:p>
          <a:endParaRPr lang="en-US"/>
        </a:p>
      </dgm:t>
    </dgm:pt>
    <dgm:pt modelId="{9B1F28DB-1BED-466D-9E39-7A3A779F0C43}" type="sibTrans" cxnId="{B2EDC91B-EAA1-4C39-BB4F-44E1C5AFFF70}">
      <dgm:prSet/>
      <dgm:spPr/>
      <dgm:t>
        <a:bodyPr/>
        <a:lstStyle/>
        <a:p>
          <a:endParaRPr lang="en-US"/>
        </a:p>
      </dgm:t>
    </dgm:pt>
    <dgm:pt modelId="{71AC4333-1770-43BB-8CA8-A8EB5C0F346F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Controls</a:t>
          </a:r>
        </a:p>
      </dgm:t>
    </dgm:pt>
    <dgm:pt modelId="{33100495-BB6B-4111-ACEF-1ADF35C26769}" type="parTrans" cxnId="{E3ADC644-78F1-4BD0-A7C1-CF85D16C7861}">
      <dgm:prSet/>
      <dgm:spPr/>
      <dgm:t>
        <a:bodyPr/>
        <a:lstStyle/>
        <a:p>
          <a:endParaRPr lang="en-US"/>
        </a:p>
      </dgm:t>
    </dgm:pt>
    <dgm:pt modelId="{CFD9E06B-845E-4D5E-9ED6-3462D8BDA2A8}" type="sibTrans" cxnId="{E3ADC644-78F1-4BD0-A7C1-CF85D16C7861}">
      <dgm:prSet/>
      <dgm:spPr/>
      <dgm:t>
        <a:bodyPr/>
        <a:lstStyle/>
        <a:p>
          <a:endParaRPr lang="en-US"/>
        </a:p>
      </dgm:t>
    </dgm:pt>
    <dgm:pt modelId="{9B2FD640-83E7-4FB7-9FE7-31CCC4FAEE2C}" type="pres">
      <dgm:prSet presAssocID="{B1832389-E458-4F5F-A40A-B0991AAA8939}" presName="Name0" presStyleCnt="0">
        <dgm:presLayoutVars>
          <dgm:dir/>
          <dgm:animLvl val="lvl"/>
          <dgm:resizeHandles val="exact"/>
        </dgm:presLayoutVars>
      </dgm:prSet>
      <dgm:spPr/>
    </dgm:pt>
    <dgm:pt modelId="{240F66D7-5F10-4764-A2D8-9F0A4DF88587}" type="pres">
      <dgm:prSet presAssocID="{1215C5B6-A4CB-4892-8198-E9B3C16150E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95F11434-ECEB-4CE0-AEF6-4517C1471E4E}" type="pres">
      <dgm:prSet presAssocID="{F97644A2-064A-4595-B444-818E11066C7E}" presName="parTxOnlySpace" presStyleCnt="0"/>
      <dgm:spPr/>
    </dgm:pt>
    <dgm:pt modelId="{A3E7F7F5-370E-4204-AB71-48FFB923029D}" type="pres">
      <dgm:prSet presAssocID="{60089B74-EF27-4CD6-B3FE-F65CF5F22E9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D8B7F95-3998-4F28-99BA-93801DB933F4}" type="pres">
      <dgm:prSet presAssocID="{E7EA529D-E399-41CB-8295-D6C034021F2D}" presName="parTxOnlySpace" presStyleCnt="0"/>
      <dgm:spPr/>
    </dgm:pt>
    <dgm:pt modelId="{F80FE94B-A2F8-4C46-A1F4-F44CF4574D61}" type="pres">
      <dgm:prSet presAssocID="{EDF2021F-1B3F-4A19-AA65-1D21FB9D52EE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09D697CF-E732-46FF-824B-473468BEB076}" type="pres">
      <dgm:prSet presAssocID="{7EB6EDD5-F6F4-46BA-B94E-529222D877D4}" presName="parTxOnlySpace" presStyleCnt="0"/>
      <dgm:spPr/>
    </dgm:pt>
    <dgm:pt modelId="{51333ADE-49D7-4FA6-8A68-755A4133E1C9}" type="pres">
      <dgm:prSet presAssocID="{05FCD660-91B0-45FC-8B72-73340BF1A4A3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7D0FAE13-1F80-4337-9AEE-FA064AC540FD}" type="pres">
      <dgm:prSet presAssocID="{9B1F28DB-1BED-466D-9E39-7A3A779F0C43}" presName="parTxOnlySpace" presStyleCnt="0"/>
      <dgm:spPr/>
    </dgm:pt>
    <dgm:pt modelId="{D9348225-5FBF-4C07-BDE0-33F6595C7462}" type="pres">
      <dgm:prSet presAssocID="{71AC4333-1770-43BB-8CA8-A8EB5C0F346F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04AC406-4715-4B63-81BD-28560C9F773C}" srcId="{B1832389-E458-4F5F-A40A-B0991AAA8939}" destId="{EDF2021F-1B3F-4A19-AA65-1D21FB9D52EE}" srcOrd="2" destOrd="0" parTransId="{86411FF3-E2AF-4C60-A3E7-9A498CD6404E}" sibTransId="{7EB6EDD5-F6F4-46BA-B94E-529222D877D4}"/>
    <dgm:cxn modelId="{AE074712-0B75-46A2-950A-6405794D30A7}" type="presOf" srcId="{1215C5B6-A4CB-4892-8198-E9B3C16150EA}" destId="{240F66D7-5F10-4764-A2D8-9F0A4DF88587}" srcOrd="0" destOrd="0" presId="urn:microsoft.com/office/officeart/2005/8/layout/chevron1"/>
    <dgm:cxn modelId="{B2EDC91B-EAA1-4C39-BB4F-44E1C5AFFF70}" srcId="{B1832389-E458-4F5F-A40A-B0991AAA8939}" destId="{05FCD660-91B0-45FC-8B72-73340BF1A4A3}" srcOrd="3" destOrd="0" parTransId="{56B016D7-7F2C-48D3-9961-FFEEB3AC7D69}" sibTransId="{9B1F28DB-1BED-466D-9E39-7A3A779F0C43}"/>
    <dgm:cxn modelId="{AE9E032E-24B9-473D-A1F0-A56D8B3C5B3F}" type="presOf" srcId="{05FCD660-91B0-45FC-8B72-73340BF1A4A3}" destId="{51333ADE-49D7-4FA6-8A68-755A4133E1C9}" srcOrd="0" destOrd="0" presId="urn:microsoft.com/office/officeart/2005/8/layout/chevron1"/>
    <dgm:cxn modelId="{AA889544-0F50-40E9-8106-C18F80C58F41}" type="presOf" srcId="{EDF2021F-1B3F-4A19-AA65-1D21FB9D52EE}" destId="{F80FE94B-A2F8-4C46-A1F4-F44CF4574D61}" srcOrd="0" destOrd="0" presId="urn:microsoft.com/office/officeart/2005/8/layout/chevron1"/>
    <dgm:cxn modelId="{E3ADC644-78F1-4BD0-A7C1-CF85D16C7861}" srcId="{B1832389-E458-4F5F-A40A-B0991AAA8939}" destId="{71AC4333-1770-43BB-8CA8-A8EB5C0F346F}" srcOrd="4" destOrd="0" parTransId="{33100495-BB6B-4111-ACEF-1ADF35C26769}" sibTransId="{CFD9E06B-845E-4D5E-9ED6-3462D8BDA2A8}"/>
    <dgm:cxn modelId="{4A1F6E70-B22C-4199-BDFC-48AA7FBDD3B1}" type="presOf" srcId="{60089B74-EF27-4CD6-B3FE-F65CF5F22E9D}" destId="{A3E7F7F5-370E-4204-AB71-48FFB923029D}" srcOrd="0" destOrd="0" presId="urn:microsoft.com/office/officeart/2005/8/layout/chevron1"/>
    <dgm:cxn modelId="{DF97C673-B2B3-4342-B905-D2345DE1CB14}" srcId="{B1832389-E458-4F5F-A40A-B0991AAA8939}" destId="{60089B74-EF27-4CD6-B3FE-F65CF5F22E9D}" srcOrd="1" destOrd="0" parTransId="{9B969074-5295-4508-8E64-2592BA4EB98F}" sibTransId="{E7EA529D-E399-41CB-8295-D6C034021F2D}"/>
    <dgm:cxn modelId="{15F11D75-C42A-477F-820E-5A3121D885A8}" type="presOf" srcId="{B1832389-E458-4F5F-A40A-B0991AAA8939}" destId="{9B2FD640-83E7-4FB7-9FE7-31CCC4FAEE2C}" srcOrd="0" destOrd="0" presId="urn:microsoft.com/office/officeart/2005/8/layout/chevron1"/>
    <dgm:cxn modelId="{09917594-F774-4AE6-B889-F7946147AD95}" srcId="{B1832389-E458-4F5F-A40A-B0991AAA8939}" destId="{1215C5B6-A4CB-4892-8198-E9B3C16150EA}" srcOrd="0" destOrd="0" parTransId="{14537979-0270-4DE2-8440-5A3A2D182D70}" sibTransId="{F97644A2-064A-4595-B444-818E11066C7E}"/>
    <dgm:cxn modelId="{24EDADC6-6C71-4295-AC11-7AC212A6295F}" type="presOf" srcId="{71AC4333-1770-43BB-8CA8-A8EB5C0F346F}" destId="{D9348225-5FBF-4C07-BDE0-33F6595C7462}" srcOrd="0" destOrd="0" presId="urn:microsoft.com/office/officeart/2005/8/layout/chevron1"/>
    <dgm:cxn modelId="{C23663F3-B016-49AE-8F9A-685C21CE7C30}" type="presParOf" srcId="{9B2FD640-83E7-4FB7-9FE7-31CCC4FAEE2C}" destId="{240F66D7-5F10-4764-A2D8-9F0A4DF88587}" srcOrd="0" destOrd="0" presId="urn:microsoft.com/office/officeart/2005/8/layout/chevron1"/>
    <dgm:cxn modelId="{7C1A8A90-B670-462C-99BF-9A748534D42A}" type="presParOf" srcId="{9B2FD640-83E7-4FB7-9FE7-31CCC4FAEE2C}" destId="{95F11434-ECEB-4CE0-AEF6-4517C1471E4E}" srcOrd="1" destOrd="0" presId="urn:microsoft.com/office/officeart/2005/8/layout/chevron1"/>
    <dgm:cxn modelId="{DABBCC9E-B367-49AE-9EDE-1A04640063E7}" type="presParOf" srcId="{9B2FD640-83E7-4FB7-9FE7-31CCC4FAEE2C}" destId="{A3E7F7F5-370E-4204-AB71-48FFB923029D}" srcOrd="2" destOrd="0" presId="urn:microsoft.com/office/officeart/2005/8/layout/chevron1"/>
    <dgm:cxn modelId="{77DC5B7C-BB8C-4B61-94A4-1AFE05E25EE7}" type="presParOf" srcId="{9B2FD640-83E7-4FB7-9FE7-31CCC4FAEE2C}" destId="{7D8B7F95-3998-4F28-99BA-93801DB933F4}" srcOrd="3" destOrd="0" presId="urn:microsoft.com/office/officeart/2005/8/layout/chevron1"/>
    <dgm:cxn modelId="{6E3280FD-440E-44DF-99B2-66CE551B4CC1}" type="presParOf" srcId="{9B2FD640-83E7-4FB7-9FE7-31CCC4FAEE2C}" destId="{F80FE94B-A2F8-4C46-A1F4-F44CF4574D61}" srcOrd="4" destOrd="0" presId="urn:microsoft.com/office/officeart/2005/8/layout/chevron1"/>
    <dgm:cxn modelId="{D3C8D274-A69E-48D3-AAF7-578CB3CE5ACF}" type="presParOf" srcId="{9B2FD640-83E7-4FB7-9FE7-31CCC4FAEE2C}" destId="{09D697CF-E732-46FF-824B-473468BEB076}" srcOrd="5" destOrd="0" presId="urn:microsoft.com/office/officeart/2005/8/layout/chevron1"/>
    <dgm:cxn modelId="{C9A0E0FC-20B1-400E-A8AF-228A5BA2703A}" type="presParOf" srcId="{9B2FD640-83E7-4FB7-9FE7-31CCC4FAEE2C}" destId="{51333ADE-49D7-4FA6-8A68-755A4133E1C9}" srcOrd="6" destOrd="0" presId="urn:microsoft.com/office/officeart/2005/8/layout/chevron1"/>
    <dgm:cxn modelId="{83A8D404-F9C2-49C2-9CD0-D099D7BAB8BF}" type="presParOf" srcId="{9B2FD640-83E7-4FB7-9FE7-31CCC4FAEE2C}" destId="{7D0FAE13-1F80-4337-9AEE-FA064AC540FD}" srcOrd="7" destOrd="0" presId="urn:microsoft.com/office/officeart/2005/8/layout/chevron1"/>
    <dgm:cxn modelId="{B3C98E43-2969-4177-9086-B20A95007316}" type="presParOf" srcId="{9B2FD640-83E7-4FB7-9FE7-31CCC4FAEE2C}" destId="{D9348225-5FBF-4C07-BDE0-33F6595C7462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0F66D7-5F10-4764-A2D8-9F0A4DF88587}">
      <dsp:nvSpPr>
        <dsp:cNvPr id="0" name=""/>
        <dsp:cNvSpPr/>
      </dsp:nvSpPr>
      <dsp:spPr>
        <a:xfrm>
          <a:off x="2976" y="0"/>
          <a:ext cx="2649140" cy="354564"/>
        </a:xfrm>
        <a:prstGeom prst="chevron">
          <a:avLst/>
        </a:prstGeom>
        <a:solidFill>
          <a:srgbClr val="1482AC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chemeClr val="bg1"/>
              </a:solidFill>
            </a:rPr>
            <a:t>Introduction</a:t>
          </a:r>
        </a:p>
      </dsp:txBody>
      <dsp:txXfrm>
        <a:off x="180258" y="0"/>
        <a:ext cx="2294576" cy="354564"/>
      </dsp:txXfrm>
    </dsp:sp>
    <dsp:sp modelId="{A3E7F7F5-370E-4204-AB71-48FFB923029D}">
      <dsp:nvSpPr>
        <dsp:cNvPr id="0" name=""/>
        <dsp:cNvSpPr/>
      </dsp:nvSpPr>
      <dsp:spPr>
        <a:xfrm>
          <a:off x="2387203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.NET MAUI</a:t>
          </a:r>
        </a:p>
      </dsp:txBody>
      <dsp:txXfrm>
        <a:off x="2564485" y="0"/>
        <a:ext cx="2294576" cy="354564"/>
      </dsp:txXfrm>
    </dsp:sp>
    <dsp:sp modelId="{F80FE94B-A2F8-4C46-A1F4-F44CF4574D61}">
      <dsp:nvSpPr>
        <dsp:cNvPr id="0" name=""/>
        <dsp:cNvSpPr/>
      </dsp:nvSpPr>
      <dsp:spPr>
        <a:xfrm>
          <a:off x="4771429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Setup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4948711" y="0"/>
        <a:ext cx="2294576" cy="354564"/>
      </dsp:txXfrm>
    </dsp:sp>
    <dsp:sp modelId="{51333ADE-49D7-4FA6-8A68-755A4133E1C9}">
      <dsp:nvSpPr>
        <dsp:cNvPr id="0" name=""/>
        <dsp:cNvSpPr/>
      </dsp:nvSpPr>
      <dsp:spPr>
        <a:xfrm>
          <a:off x="7155656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Layout</a:t>
          </a:r>
          <a:r>
            <a:rPr lang="en-US" sz="2300" kern="1200" dirty="0">
              <a:solidFill>
                <a:srgbClr val="1482AC"/>
              </a:solidFill>
            </a:rPr>
            <a:t>s</a:t>
          </a:r>
        </a:p>
      </dsp:txBody>
      <dsp:txXfrm>
        <a:off x="7332938" y="0"/>
        <a:ext cx="2294576" cy="354564"/>
      </dsp:txXfrm>
    </dsp:sp>
    <dsp:sp modelId="{D9348225-5FBF-4C07-BDE0-33F6595C7462}">
      <dsp:nvSpPr>
        <dsp:cNvPr id="0" name=""/>
        <dsp:cNvSpPr/>
      </dsp:nvSpPr>
      <dsp:spPr>
        <a:xfrm>
          <a:off x="9539882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Controls</a:t>
          </a:r>
        </a:p>
      </dsp:txBody>
      <dsp:txXfrm>
        <a:off x="9717164" y="0"/>
        <a:ext cx="2294576" cy="354564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0F66D7-5F10-4764-A2D8-9F0A4DF88587}">
      <dsp:nvSpPr>
        <dsp:cNvPr id="0" name=""/>
        <dsp:cNvSpPr/>
      </dsp:nvSpPr>
      <dsp:spPr>
        <a:xfrm>
          <a:off x="2976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Introduction</a:t>
          </a:r>
        </a:p>
      </dsp:txBody>
      <dsp:txXfrm>
        <a:off x="180258" y="0"/>
        <a:ext cx="2294576" cy="354564"/>
      </dsp:txXfrm>
    </dsp:sp>
    <dsp:sp modelId="{A3E7F7F5-370E-4204-AB71-48FFB923029D}">
      <dsp:nvSpPr>
        <dsp:cNvPr id="0" name=""/>
        <dsp:cNvSpPr/>
      </dsp:nvSpPr>
      <dsp:spPr>
        <a:xfrm>
          <a:off x="2387203" y="0"/>
          <a:ext cx="2649140" cy="354564"/>
        </a:xfrm>
        <a:prstGeom prst="chevron">
          <a:avLst/>
        </a:prstGeom>
        <a:solidFill>
          <a:srgbClr val="1482AC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chemeClr val="bg1"/>
              </a:solidFill>
            </a:rPr>
            <a:t>.NET MAUI</a:t>
          </a:r>
        </a:p>
      </dsp:txBody>
      <dsp:txXfrm>
        <a:off x="2564485" y="0"/>
        <a:ext cx="2294576" cy="354564"/>
      </dsp:txXfrm>
    </dsp:sp>
    <dsp:sp modelId="{F80FE94B-A2F8-4C46-A1F4-F44CF4574D61}">
      <dsp:nvSpPr>
        <dsp:cNvPr id="0" name=""/>
        <dsp:cNvSpPr/>
      </dsp:nvSpPr>
      <dsp:spPr>
        <a:xfrm>
          <a:off x="4771429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Setup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4948711" y="0"/>
        <a:ext cx="2294576" cy="354564"/>
      </dsp:txXfrm>
    </dsp:sp>
    <dsp:sp modelId="{51333ADE-49D7-4FA6-8A68-755A4133E1C9}">
      <dsp:nvSpPr>
        <dsp:cNvPr id="0" name=""/>
        <dsp:cNvSpPr/>
      </dsp:nvSpPr>
      <dsp:spPr>
        <a:xfrm>
          <a:off x="7155656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Layout</a:t>
          </a:r>
          <a:r>
            <a:rPr lang="en-US" sz="2300" kern="1200" dirty="0">
              <a:solidFill>
                <a:srgbClr val="1482AC"/>
              </a:solidFill>
            </a:rPr>
            <a:t>s</a:t>
          </a:r>
        </a:p>
      </dsp:txBody>
      <dsp:txXfrm>
        <a:off x="7332938" y="0"/>
        <a:ext cx="2294576" cy="354564"/>
      </dsp:txXfrm>
    </dsp:sp>
    <dsp:sp modelId="{D9348225-5FBF-4C07-BDE0-33F6595C7462}">
      <dsp:nvSpPr>
        <dsp:cNvPr id="0" name=""/>
        <dsp:cNvSpPr/>
      </dsp:nvSpPr>
      <dsp:spPr>
        <a:xfrm>
          <a:off x="9539882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Controls</a:t>
          </a:r>
        </a:p>
      </dsp:txBody>
      <dsp:txXfrm>
        <a:off x="9717164" y="0"/>
        <a:ext cx="2294576" cy="354564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0F66D7-5F10-4764-A2D8-9F0A4DF88587}">
      <dsp:nvSpPr>
        <dsp:cNvPr id="0" name=""/>
        <dsp:cNvSpPr/>
      </dsp:nvSpPr>
      <dsp:spPr>
        <a:xfrm>
          <a:off x="2976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Introduction</a:t>
          </a:r>
        </a:p>
      </dsp:txBody>
      <dsp:txXfrm>
        <a:off x="180258" y="0"/>
        <a:ext cx="2294576" cy="354564"/>
      </dsp:txXfrm>
    </dsp:sp>
    <dsp:sp modelId="{A3E7F7F5-370E-4204-AB71-48FFB923029D}">
      <dsp:nvSpPr>
        <dsp:cNvPr id="0" name=""/>
        <dsp:cNvSpPr/>
      </dsp:nvSpPr>
      <dsp:spPr>
        <a:xfrm>
          <a:off x="2387203" y="0"/>
          <a:ext cx="2649140" cy="354564"/>
        </a:xfrm>
        <a:prstGeom prst="chevron">
          <a:avLst/>
        </a:prstGeom>
        <a:solidFill>
          <a:srgbClr val="1482AC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chemeClr val="bg1"/>
              </a:solidFill>
            </a:rPr>
            <a:t>.NET MAUI</a:t>
          </a:r>
        </a:p>
      </dsp:txBody>
      <dsp:txXfrm>
        <a:off x="2564485" y="0"/>
        <a:ext cx="2294576" cy="354564"/>
      </dsp:txXfrm>
    </dsp:sp>
    <dsp:sp modelId="{F80FE94B-A2F8-4C46-A1F4-F44CF4574D61}">
      <dsp:nvSpPr>
        <dsp:cNvPr id="0" name=""/>
        <dsp:cNvSpPr/>
      </dsp:nvSpPr>
      <dsp:spPr>
        <a:xfrm>
          <a:off x="4771429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Setup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4948711" y="0"/>
        <a:ext cx="2294576" cy="354564"/>
      </dsp:txXfrm>
    </dsp:sp>
    <dsp:sp modelId="{51333ADE-49D7-4FA6-8A68-755A4133E1C9}">
      <dsp:nvSpPr>
        <dsp:cNvPr id="0" name=""/>
        <dsp:cNvSpPr/>
      </dsp:nvSpPr>
      <dsp:spPr>
        <a:xfrm>
          <a:off x="7155656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Layout</a:t>
          </a:r>
          <a:r>
            <a:rPr lang="en-US" sz="2300" kern="1200" dirty="0">
              <a:solidFill>
                <a:srgbClr val="1482AC"/>
              </a:solidFill>
            </a:rPr>
            <a:t>s</a:t>
          </a:r>
        </a:p>
      </dsp:txBody>
      <dsp:txXfrm>
        <a:off x="7332938" y="0"/>
        <a:ext cx="2294576" cy="354564"/>
      </dsp:txXfrm>
    </dsp:sp>
    <dsp:sp modelId="{D9348225-5FBF-4C07-BDE0-33F6595C7462}">
      <dsp:nvSpPr>
        <dsp:cNvPr id="0" name=""/>
        <dsp:cNvSpPr/>
      </dsp:nvSpPr>
      <dsp:spPr>
        <a:xfrm>
          <a:off x="9539882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Controls</a:t>
          </a:r>
        </a:p>
      </dsp:txBody>
      <dsp:txXfrm>
        <a:off x="9717164" y="0"/>
        <a:ext cx="2294576" cy="354564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0F66D7-5F10-4764-A2D8-9F0A4DF88587}">
      <dsp:nvSpPr>
        <dsp:cNvPr id="0" name=""/>
        <dsp:cNvSpPr/>
      </dsp:nvSpPr>
      <dsp:spPr>
        <a:xfrm>
          <a:off x="2976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Introduction</a:t>
          </a:r>
        </a:p>
      </dsp:txBody>
      <dsp:txXfrm>
        <a:off x="180258" y="0"/>
        <a:ext cx="2294576" cy="354564"/>
      </dsp:txXfrm>
    </dsp:sp>
    <dsp:sp modelId="{A3E7F7F5-370E-4204-AB71-48FFB923029D}">
      <dsp:nvSpPr>
        <dsp:cNvPr id="0" name=""/>
        <dsp:cNvSpPr/>
      </dsp:nvSpPr>
      <dsp:spPr>
        <a:xfrm>
          <a:off x="2387203" y="0"/>
          <a:ext cx="2649140" cy="354564"/>
        </a:xfrm>
        <a:prstGeom prst="chevron">
          <a:avLst/>
        </a:prstGeom>
        <a:solidFill>
          <a:srgbClr val="1482AC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chemeClr val="bg1"/>
              </a:solidFill>
            </a:rPr>
            <a:t>.NET MAUI</a:t>
          </a:r>
        </a:p>
      </dsp:txBody>
      <dsp:txXfrm>
        <a:off x="2564485" y="0"/>
        <a:ext cx="2294576" cy="354564"/>
      </dsp:txXfrm>
    </dsp:sp>
    <dsp:sp modelId="{F80FE94B-A2F8-4C46-A1F4-F44CF4574D61}">
      <dsp:nvSpPr>
        <dsp:cNvPr id="0" name=""/>
        <dsp:cNvSpPr/>
      </dsp:nvSpPr>
      <dsp:spPr>
        <a:xfrm>
          <a:off x="4771429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Setup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4948711" y="0"/>
        <a:ext cx="2294576" cy="354564"/>
      </dsp:txXfrm>
    </dsp:sp>
    <dsp:sp modelId="{51333ADE-49D7-4FA6-8A68-755A4133E1C9}">
      <dsp:nvSpPr>
        <dsp:cNvPr id="0" name=""/>
        <dsp:cNvSpPr/>
      </dsp:nvSpPr>
      <dsp:spPr>
        <a:xfrm>
          <a:off x="7155656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Layout</a:t>
          </a:r>
          <a:r>
            <a:rPr lang="en-US" sz="2300" kern="1200" dirty="0">
              <a:solidFill>
                <a:srgbClr val="1482AC"/>
              </a:solidFill>
            </a:rPr>
            <a:t>s</a:t>
          </a:r>
        </a:p>
      </dsp:txBody>
      <dsp:txXfrm>
        <a:off x="7332938" y="0"/>
        <a:ext cx="2294576" cy="354564"/>
      </dsp:txXfrm>
    </dsp:sp>
    <dsp:sp modelId="{D9348225-5FBF-4C07-BDE0-33F6595C7462}">
      <dsp:nvSpPr>
        <dsp:cNvPr id="0" name=""/>
        <dsp:cNvSpPr/>
      </dsp:nvSpPr>
      <dsp:spPr>
        <a:xfrm>
          <a:off x="9539882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Controls</a:t>
          </a:r>
        </a:p>
      </dsp:txBody>
      <dsp:txXfrm>
        <a:off x="9717164" y="0"/>
        <a:ext cx="2294576" cy="354564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0F66D7-5F10-4764-A2D8-9F0A4DF88587}">
      <dsp:nvSpPr>
        <dsp:cNvPr id="0" name=""/>
        <dsp:cNvSpPr/>
      </dsp:nvSpPr>
      <dsp:spPr>
        <a:xfrm>
          <a:off x="2976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Introduction</a:t>
          </a:r>
        </a:p>
      </dsp:txBody>
      <dsp:txXfrm>
        <a:off x="180258" y="0"/>
        <a:ext cx="2294576" cy="354564"/>
      </dsp:txXfrm>
    </dsp:sp>
    <dsp:sp modelId="{A3E7F7F5-370E-4204-AB71-48FFB923029D}">
      <dsp:nvSpPr>
        <dsp:cNvPr id="0" name=""/>
        <dsp:cNvSpPr/>
      </dsp:nvSpPr>
      <dsp:spPr>
        <a:xfrm>
          <a:off x="2387203" y="0"/>
          <a:ext cx="2649140" cy="354564"/>
        </a:xfrm>
        <a:prstGeom prst="chevron">
          <a:avLst/>
        </a:prstGeom>
        <a:solidFill>
          <a:srgbClr val="1482AC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chemeClr val="bg1"/>
              </a:solidFill>
            </a:rPr>
            <a:t>.NET MAUI</a:t>
          </a:r>
        </a:p>
      </dsp:txBody>
      <dsp:txXfrm>
        <a:off x="2564485" y="0"/>
        <a:ext cx="2294576" cy="354564"/>
      </dsp:txXfrm>
    </dsp:sp>
    <dsp:sp modelId="{F80FE94B-A2F8-4C46-A1F4-F44CF4574D61}">
      <dsp:nvSpPr>
        <dsp:cNvPr id="0" name=""/>
        <dsp:cNvSpPr/>
      </dsp:nvSpPr>
      <dsp:spPr>
        <a:xfrm>
          <a:off x="4771429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Setup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4948711" y="0"/>
        <a:ext cx="2294576" cy="354564"/>
      </dsp:txXfrm>
    </dsp:sp>
    <dsp:sp modelId="{51333ADE-49D7-4FA6-8A68-755A4133E1C9}">
      <dsp:nvSpPr>
        <dsp:cNvPr id="0" name=""/>
        <dsp:cNvSpPr/>
      </dsp:nvSpPr>
      <dsp:spPr>
        <a:xfrm>
          <a:off x="7155656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Layout</a:t>
          </a:r>
          <a:r>
            <a:rPr lang="en-US" sz="2300" kern="1200" dirty="0">
              <a:solidFill>
                <a:srgbClr val="1482AC"/>
              </a:solidFill>
            </a:rPr>
            <a:t>s</a:t>
          </a:r>
        </a:p>
      </dsp:txBody>
      <dsp:txXfrm>
        <a:off x="7332938" y="0"/>
        <a:ext cx="2294576" cy="354564"/>
      </dsp:txXfrm>
    </dsp:sp>
    <dsp:sp modelId="{D9348225-5FBF-4C07-BDE0-33F6595C7462}">
      <dsp:nvSpPr>
        <dsp:cNvPr id="0" name=""/>
        <dsp:cNvSpPr/>
      </dsp:nvSpPr>
      <dsp:spPr>
        <a:xfrm>
          <a:off x="9539882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Controls</a:t>
          </a:r>
        </a:p>
      </dsp:txBody>
      <dsp:txXfrm>
        <a:off x="9717164" y="0"/>
        <a:ext cx="2294576" cy="354564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0F66D7-5F10-4764-A2D8-9F0A4DF88587}">
      <dsp:nvSpPr>
        <dsp:cNvPr id="0" name=""/>
        <dsp:cNvSpPr/>
      </dsp:nvSpPr>
      <dsp:spPr>
        <a:xfrm>
          <a:off x="2976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Introduction</a:t>
          </a:r>
        </a:p>
      </dsp:txBody>
      <dsp:txXfrm>
        <a:off x="180258" y="0"/>
        <a:ext cx="2294576" cy="354564"/>
      </dsp:txXfrm>
    </dsp:sp>
    <dsp:sp modelId="{A3E7F7F5-370E-4204-AB71-48FFB923029D}">
      <dsp:nvSpPr>
        <dsp:cNvPr id="0" name=""/>
        <dsp:cNvSpPr/>
      </dsp:nvSpPr>
      <dsp:spPr>
        <a:xfrm>
          <a:off x="2387203" y="0"/>
          <a:ext cx="2649140" cy="354564"/>
        </a:xfrm>
        <a:prstGeom prst="chevron">
          <a:avLst/>
        </a:prstGeom>
        <a:solidFill>
          <a:srgbClr val="1482AC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chemeClr val="bg1"/>
              </a:solidFill>
            </a:rPr>
            <a:t>.NET MAUI</a:t>
          </a:r>
        </a:p>
      </dsp:txBody>
      <dsp:txXfrm>
        <a:off x="2564485" y="0"/>
        <a:ext cx="2294576" cy="354564"/>
      </dsp:txXfrm>
    </dsp:sp>
    <dsp:sp modelId="{F80FE94B-A2F8-4C46-A1F4-F44CF4574D61}">
      <dsp:nvSpPr>
        <dsp:cNvPr id="0" name=""/>
        <dsp:cNvSpPr/>
      </dsp:nvSpPr>
      <dsp:spPr>
        <a:xfrm>
          <a:off x="4771429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Setup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4948711" y="0"/>
        <a:ext cx="2294576" cy="354564"/>
      </dsp:txXfrm>
    </dsp:sp>
    <dsp:sp modelId="{51333ADE-49D7-4FA6-8A68-755A4133E1C9}">
      <dsp:nvSpPr>
        <dsp:cNvPr id="0" name=""/>
        <dsp:cNvSpPr/>
      </dsp:nvSpPr>
      <dsp:spPr>
        <a:xfrm>
          <a:off x="7155656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Layout</a:t>
          </a:r>
          <a:r>
            <a:rPr lang="en-US" sz="2300" kern="1200" dirty="0">
              <a:solidFill>
                <a:srgbClr val="1482AC"/>
              </a:solidFill>
            </a:rPr>
            <a:t>s</a:t>
          </a:r>
        </a:p>
      </dsp:txBody>
      <dsp:txXfrm>
        <a:off x="7332938" y="0"/>
        <a:ext cx="2294576" cy="354564"/>
      </dsp:txXfrm>
    </dsp:sp>
    <dsp:sp modelId="{D9348225-5FBF-4C07-BDE0-33F6595C7462}">
      <dsp:nvSpPr>
        <dsp:cNvPr id="0" name=""/>
        <dsp:cNvSpPr/>
      </dsp:nvSpPr>
      <dsp:spPr>
        <a:xfrm>
          <a:off x="9539882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Controls</a:t>
          </a:r>
        </a:p>
      </dsp:txBody>
      <dsp:txXfrm>
        <a:off x="9717164" y="0"/>
        <a:ext cx="2294576" cy="354564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0F66D7-5F10-4764-A2D8-9F0A4DF88587}">
      <dsp:nvSpPr>
        <dsp:cNvPr id="0" name=""/>
        <dsp:cNvSpPr/>
      </dsp:nvSpPr>
      <dsp:spPr>
        <a:xfrm>
          <a:off x="2976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Introduction</a:t>
          </a:r>
        </a:p>
      </dsp:txBody>
      <dsp:txXfrm>
        <a:off x="180258" y="0"/>
        <a:ext cx="2294576" cy="354564"/>
      </dsp:txXfrm>
    </dsp:sp>
    <dsp:sp modelId="{A3E7F7F5-370E-4204-AB71-48FFB923029D}">
      <dsp:nvSpPr>
        <dsp:cNvPr id="0" name=""/>
        <dsp:cNvSpPr/>
      </dsp:nvSpPr>
      <dsp:spPr>
        <a:xfrm>
          <a:off x="2387203" y="0"/>
          <a:ext cx="2649140" cy="354564"/>
        </a:xfrm>
        <a:prstGeom prst="chevron">
          <a:avLst/>
        </a:prstGeom>
        <a:solidFill>
          <a:srgbClr val="FFFFFF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.NET MAUI</a:t>
          </a:r>
        </a:p>
      </dsp:txBody>
      <dsp:txXfrm>
        <a:off x="2564485" y="0"/>
        <a:ext cx="2294576" cy="354564"/>
      </dsp:txXfrm>
    </dsp:sp>
    <dsp:sp modelId="{F80FE94B-A2F8-4C46-A1F4-F44CF4574D61}">
      <dsp:nvSpPr>
        <dsp:cNvPr id="0" name=""/>
        <dsp:cNvSpPr/>
      </dsp:nvSpPr>
      <dsp:spPr>
        <a:xfrm>
          <a:off x="4771429" y="0"/>
          <a:ext cx="2649140" cy="354564"/>
        </a:xfrm>
        <a:prstGeom prst="chevron">
          <a:avLst/>
        </a:prstGeom>
        <a:solidFill>
          <a:srgbClr val="1482AC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chemeClr val="bg1"/>
              </a:solidFill>
            </a:rPr>
            <a:t>Setup</a:t>
          </a:r>
          <a:endParaRPr lang="en-US" sz="2300" kern="1200" dirty="0">
            <a:solidFill>
              <a:schemeClr val="bg1"/>
            </a:solidFill>
          </a:endParaRPr>
        </a:p>
      </dsp:txBody>
      <dsp:txXfrm>
        <a:off x="4948711" y="0"/>
        <a:ext cx="2294576" cy="354564"/>
      </dsp:txXfrm>
    </dsp:sp>
    <dsp:sp modelId="{51333ADE-49D7-4FA6-8A68-755A4133E1C9}">
      <dsp:nvSpPr>
        <dsp:cNvPr id="0" name=""/>
        <dsp:cNvSpPr/>
      </dsp:nvSpPr>
      <dsp:spPr>
        <a:xfrm>
          <a:off x="7155656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Layout</a:t>
          </a:r>
          <a:r>
            <a:rPr lang="en-US" sz="2300" kern="1200" dirty="0">
              <a:solidFill>
                <a:srgbClr val="1482AC"/>
              </a:solidFill>
            </a:rPr>
            <a:t>s</a:t>
          </a:r>
        </a:p>
      </dsp:txBody>
      <dsp:txXfrm>
        <a:off x="7332938" y="0"/>
        <a:ext cx="2294576" cy="354564"/>
      </dsp:txXfrm>
    </dsp:sp>
    <dsp:sp modelId="{D9348225-5FBF-4C07-BDE0-33F6595C7462}">
      <dsp:nvSpPr>
        <dsp:cNvPr id="0" name=""/>
        <dsp:cNvSpPr/>
      </dsp:nvSpPr>
      <dsp:spPr>
        <a:xfrm>
          <a:off x="9539882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Controls</a:t>
          </a:r>
        </a:p>
      </dsp:txBody>
      <dsp:txXfrm>
        <a:off x="9717164" y="0"/>
        <a:ext cx="2294576" cy="354564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0F66D7-5F10-4764-A2D8-9F0A4DF88587}">
      <dsp:nvSpPr>
        <dsp:cNvPr id="0" name=""/>
        <dsp:cNvSpPr/>
      </dsp:nvSpPr>
      <dsp:spPr>
        <a:xfrm>
          <a:off x="2976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Introduction</a:t>
          </a:r>
        </a:p>
      </dsp:txBody>
      <dsp:txXfrm>
        <a:off x="180258" y="0"/>
        <a:ext cx="2294576" cy="354564"/>
      </dsp:txXfrm>
    </dsp:sp>
    <dsp:sp modelId="{A3E7F7F5-370E-4204-AB71-48FFB923029D}">
      <dsp:nvSpPr>
        <dsp:cNvPr id="0" name=""/>
        <dsp:cNvSpPr/>
      </dsp:nvSpPr>
      <dsp:spPr>
        <a:xfrm>
          <a:off x="2387203" y="0"/>
          <a:ext cx="2649140" cy="354564"/>
        </a:xfrm>
        <a:prstGeom prst="chevron">
          <a:avLst/>
        </a:prstGeom>
        <a:solidFill>
          <a:srgbClr val="FFFFFF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.NET MAUI</a:t>
          </a:r>
        </a:p>
      </dsp:txBody>
      <dsp:txXfrm>
        <a:off x="2564485" y="0"/>
        <a:ext cx="2294576" cy="354564"/>
      </dsp:txXfrm>
    </dsp:sp>
    <dsp:sp modelId="{F80FE94B-A2F8-4C46-A1F4-F44CF4574D61}">
      <dsp:nvSpPr>
        <dsp:cNvPr id="0" name=""/>
        <dsp:cNvSpPr/>
      </dsp:nvSpPr>
      <dsp:spPr>
        <a:xfrm>
          <a:off x="4771429" y="0"/>
          <a:ext cx="2649140" cy="354564"/>
        </a:xfrm>
        <a:prstGeom prst="chevron">
          <a:avLst/>
        </a:prstGeom>
        <a:solidFill>
          <a:srgbClr val="1482AC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chemeClr val="bg1"/>
              </a:solidFill>
            </a:rPr>
            <a:t>Setup</a:t>
          </a:r>
          <a:endParaRPr lang="en-US" sz="2300" kern="1200" dirty="0">
            <a:solidFill>
              <a:schemeClr val="bg1"/>
            </a:solidFill>
          </a:endParaRPr>
        </a:p>
      </dsp:txBody>
      <dsp:txXfrm>
        <a:off x="4948711" y="0"/>
        <a:ext cx="2294576" cy="354564"/>
      </dsp:txXfrm>
    </dsp:sp>
    <dsp:sp modelId="{51333ADE-49D7-4FA6-8A68-755A4133E1C9}">
      <dsp:nvSpPr>
        <dsp:cNvPr id="0" name=""/>
        <dsp:cNvSpPr/>
      </dsp:nvSpPr>
      <dsp:spPr>
        <a:xfrm>
          <a:off x="7155656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Layout</a:t>
          </a:r>
          <a:r>
            <a:rPr lang="en-US" sz="2300" kern="1200" dirty="0">
              <a:solidFill>
                <a:srgbClr val="1482AC"/>
              </a:solidFill>
            </a:rPr>
            <a:t>s</a:t>
          </a:r>
        </a:p>
      </dsp:txBody>
      <dsp:txXfrm>
        <a:off x="7332938" y="0"/>
        <a:ext cx="2294576" cy="354564"/>
      </dsp:txXfrm>
    </dsp:sp>
    <dsp:sp modelId="{D9348225-5FBF-4C07-BDE0-33F6595C7462}">
      <dsp:nvSpPr>
        <dsp:cNvPr id="0" name=""/>
        <dsp:cNvSpPr/>
      </dsp:nvSpPr>
      <dsp:spPr>
        <a:xfrm>
          <a:off x="9539882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Controls</a:t>
          </a:r>
        </a:p>
      </dsp:txBody>
      <dsp:txXfrm>
        <a:off x="9717164" y="0"/>
        <a:ext cx="2294576" cy="354564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0F66D7-5F10-4764-A2D8-9F0A4DF88587}">
      <dsp:nvSpPr>
        <dsp:cNvPr id="0" name=""/>
        <dsp:cNvSpPr/>
      </dsp:nvSpPr>
      <dsp:spPr>
        <a:xfrm>
          <a:off x="2976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Introduction</a:t>
          </a:r>
        </a:p>
      </dsp:txBody>
      <dsp:txXfrm>
        <a:off x="180258" y="0"/>
        <a:ext cx="2294576" cy="354564"/>
      </dsp:txXfrm>
    </dsp:sp>
    <dsp:sp modelId="{A3E7F7F5-370E-4204-AB71-48FFB923029D}">
      <dsp:nvSpPr>
        <dsp:cNvPr id="0" name=""/>
        <dsp:cNvSpPr/>
      </dsp:nvSpPr>
      <dsp:spPr>
        <a:xfrm>
          <a:off x="2387203" y="0"/>
          <a:ext cx="2649140" cy="354564"/>
        </a:xfrm>
        <a:prstGeom prst="chevron">
          <a:avLst/>
        </a:prstGeom>
        <a:solidFill>
          <a:srgbClr val="FFFFFF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.NET MAUI</a:t>
          </a:r>
        </a:p>
      </dsp:txBody>
      <dsp:txXfrm>
        <a:off x="2564485" y="0"/>
        <a:ext cx="2294576" cy="354564"/>
      </dsp:txXfrm>
    </dsp:sp>
    <dsp:sp modelId="{F80FE94B-A2F8-4C46-A1F4-F44CF4574D61}">
      <dsp:nvSpPr>
        <dsp:cNvPr id="0" name=""/>
        <dsp:cNvSpPr/>
      </dsp:nvSpPr>
      <dsp:spPr>
        <a:xfrm>
          <a:off x="4771429" y="0"/>
          <a:ext cx="2649140" cy="354564"/>
        </a:xfrm>
        <a:prstGeom prst="chevron">
          <a:avLst/>
        </a:prstGeom>
        <a:solidFill>
          <a:srgbClr val="1482AC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chemeClr val="bg1"/>
              </a:solidFill>
            </a:rPr>
            <a:t>Setup</a:t>
          </a:r>
          <a:endParaRPr lang="en-US" sz="2300" kern="1200" dirty="0">
            <a:solidFill>
              <a:schemeClr val="bg1"/>
            </a:solidFill>
          </a:endParaRPr>
        </a:p>
      </dsp:txBody>
      <dsp:txXfrm>
        <a:off x="4948711" y="0"/>
        <a:ext cx="2294576" cy="354564"/>
      </dsp:txXfrm>
    </dsp:sp>
    <dsp:sp modelId="{51333ADE-49D7-4FA6-8A68-755A4133E1C9}">
      <dsp:nvSpPr>
        <dsp:cNvPr id="0" name=""/>
        <dsp:cNvSpPr/>
      </dsp:nvSpPr>
      <dsp:spPr>
        <a:xfrm>
          <a:off x="7155656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Layout</a:t>
          </a:r>
          <a:r>
            <a:rPr lang="en-US" sz="2300" kern="1200" dirty="0">
              <a:solidFill>
                <a:srgbClr val="1482AC"/>
              </a:solidFill>
            </a:rPr>
            <a:t>s</a:t>
          </a:r>
        </a:p>
      </dsp:txBody>
      <dsp:txXfrm>
        <a:off x="7332938" y="0"/>
        <a:ext cx="2294576" cy="354564"/>
      </dsp:txXfrm>
    </dsp:sp>
    <dsp:sp modelId="{D9348225-5FBF-4C07-BDE0-33F6595C7462}">
      <dsp:nvSpPr>
        <dsp:cNvPr id="0" name=""/>
        <dsp:cNvSpPr/>
      </dsp:nvSpPr>
      <dsp:spPr>
        <a:xfrm>
          <a:off x="9539882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Controls</a:t>
          </a:r>
        </a:p>
      </dsp:txBody>
      <dsp:txXfrm>
        <a:off x="9717164" y="0"/>
        <a:ext cx="2294576" cy="354564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0F66D7-5F10-4764-A2D8-9F0A4DF88587}">
      <dsp:nvSpPr>
        <dsp:cNvPr id="0" name=""/>
        <dsp:cNvSpPr/>
      </dsp:nvSpPr>
      <dsp:spPr>
        <a:xfrm>
          <a:off x="2976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Introduction</a:t>
          </a:r>
        </a:p>
      </dsp:txBody>
      <dsp:txXfrm>
        <a:off x="180258" y="0"/>
        <a:ext cx="2294576" cy="354564"/>
      </dsp:txXfrm>
    </dsp:sp>
    <dsp:sp modelId="{A3E7F7F5-370E-4204-AB71-48FFB923029D}">
      <dsp:nvSpPr>
        <dsp:cNvPr id="0" name=""/>
        <dsp:cNvSpPr/>
      </dsp:nvSpPr>
      <dsp:spPr>
        <a:xfrm>
          <a:off x="2387203" y="0"/>
          <a:ext cx="2649140" cy="354564"/>
        </a:xfrm>
        <a:prstGeom prst="chevron">
          <a:avLst/>
        </a:prstGeom>
        <a:solidFill>
          <a:srgbClr val="FFFFFF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.NET MAUI</a:t>
          </a:r>
        </a:p>
      </dsp:txBody>
      <dsp:txXfrm>
        <a:off x="2564485" y="0"/>
        <a:ext cx="2294576" cy="354564"/>
      </dsp:txXfrm>
    </dsp:sp>
    <dsp:sp modelId="{F80FE94B-A2F8-4C46-A1F4-F44CF4574D61}">
      <dsp:nvSpPr>
        <dsp:cNvPr id="0" name=""/>
        <dsp:cNvSpPr/>
      </dsp:nvSpPr>
      <dsp:spPr>
        <a:xfrm>
          <a:off x="4771429" y="0"/>
          <a:ext cx="2649140" cy="354564"/>
        </a:xfrm>
        <a:prstGeom prst="chevron">
          <a:avLst/>
        </a:prstGeom>
        <a:solidFill>
          <a:srgbClr val="1482AC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chemeClr val="bg1"/>
              </a:solidFill>
            </a:rPr>
            <a:t>Setup</a:t>
          </a:r>
          <a:endParaRPr lang="en-US" sz="2300" kern="1200" dirty="0">
            <a:solidFill>
              <a:schemeClr val="bg1"/>
            </a:solidFill>
          </a:endParaRPr>
        </a:p>
      </dsp:txBody>
      <dsp:txXfrm>
        <a:off x="4948711" y="0"/>
        <a:ext cx="2294576" cy="354564"/>
      </dsp:txXfrm>
    </dsp:sp>
    <dsp:sp modelId="{51333ADE-49D7-4FA6-8A68-755A4133E1C9}">
      <dsp:nvSpPr>
        <dsp:cNvPr id="0" name=""/>
        <dsp:cNvSpPr/>
      </dsp:nvSpPr>
      <dsp:spPr>
        <a:xfrm>
          <a:off x="7155656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Layout</a:t>
          </a:r>
          <a:r>
            <a:rPr lang="en-US" sz="2300" kern="1200" dirty="0">
              <a:solidFill>
                <a:srgbClr val="1482AC"/>
              </a:solidFill>
            </a:rPr>
            <a:t>s</a:t>
          </a:r>
        </a:p>
      </dsp:txBody>
      <dsp:txXfrm>
        <a:off x="7332938" y="0"/>
        <a:ext cx="2294576" cy="354564"/>
      </dsp:txXfrm>
    </dsp:sp>
    <dsp:sp modelId="{D9348225-5FBF-4C07-BDE0-33F6595C7462}">
      <dsp:nvSpPr>
        <dsp:cNvPr id="0" name=""/>
        <dsp:cNvSpPr/>
      </dsp:nvSpPr>
      <dsp:spPr>
        <a:xfrm>
          <a:off x="9539882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Controls</a:t>
          </a:r>
        </a:p>
      </dsp:txBody>
      <dsp:txXfrm>
        <a:off x="9717164" y="0"/>
        <a:ext cx="2294576" cy="354564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0F66D7-5F10-4764-A2D8-9F0A4DF88587}">
      <dsp:nvSpPr>
        <dsp:cNvPr id="0" name=""/>
        <dsp:cNvSpPr/>
      </dsp:nvSpPr>
      <dsp:spPr>
        <a:xfrm>
          <a:off x="2976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Introduction</a:t>
          </a:r>
        </a:p>
      </dsp:txBody>
      <dsp:txXfrm>
        <a:off x="180258" y="0"/>
        <a:ext cx="2294576" cy="354564"/>
      </dsp:txXfrm>
    </dsp:sp>
    <dsp:sp modelId="{A3E7F7F5-370E-4204-AB71-48FFB923029D}">
      <dsp:nvSpPr>
        <dsp:cNvPr id="0" name=""/>
        <dsp:cNvSpPr/>
      </dsp:nvSpPr>
      <dsp:spPr>
        <a:xfrm>
          <a:off x="2387203" y="0"/>
          <a:ext cx="2649140" cy="354564"/>
        </a:xfrm>
        <a:prstGeom prst="chevron">
          <a:avLst/>
        </a:prstGeom>
        <a:solidFill>
          <a:srgbClr val="FFFFFF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.NET MAUI</a:t>
          </a:r>
        </a:p>
      </dsp:txBody>
      <dsp:txXfrm>
        <a:off x="2564485" y="0"/>
        <a:ext cx="2294576" cy="354564"/>
      </dsp:txXfrm>
    </dsp:sp>
    <dsp:sp modelId="{F80FE94B-A2F8-4C46-A1F4-F44CF4574D61}">
      <dsp:nvSpPr>
        <dsp:cNvPr id="0" name=""/>
        <dsp:cNvSpPr/>
      </dsp:nvSpPr>
      <dsp:spPr>
        <a:xfrm>
          <a:off x="4771429" y="0"/>
          <a:ext cx="2649140" cy="354564"/>
        </a:xfrm>
        <a:prstGeom prst="chevron">
          <a:avLst/>
        </a:prstGeom>
        <a:solidFill>
          <a:srgbClr val="1482AC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chemeClr val="bg1"/>
              </a:solidFill>
            </a:rPr>
            <a:t>Setup</a:t>
          </a:r>
          <a:endParaRPr lang="en-US" sz="2300" kern="1200" dirty="0">
            <a:solidFill>
              <a:schemeClr val="bg1"/>
            </a:solidFill>
          </a:endParaRPr>
        </a:p>
      </dsp:txBody>
      <dsp:txXfrm>
        <a:off x="4948711" y="0"/>
        <a:ext cx="2294576" cy="354564"/>
      </dsp:txXfrm>
    </dsp:sp>
    <dsp:sp modelId="{51333ADE-49D7-4FA6-8A68-755A4133E1C9}">
      <dsp:nvSpPr>
        <dsp:cNvPr id="0" name=""/>
        <dsp:cNvSpPr/>
      </dsp:nvSpPr>
      <dsp:spPr>
        <a:xfrm>
          <a:off x="7155656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Layout</a:t>
          </a:r>
          <a:r>
            <a:rPr lang="en-US" sz="2300" kern="1200" dirty="0">
              <a:solidFill>
                <a:srgbClr val="1482AC"/>
              </a:solidFill>
            </a:rPr>
            <a:t>s</a:t>
          </a:r>
        </a:p>
      </dsp:txBody>
      <dsp:txXfrm>
        <a:off x="7332938" y="0"/>
        <a:ext cx="2294576" cy="354564"/>
      </dsp:txXfrm>
    </dsp:sp>
    <dsp:sp modelId="{D9348225-5FBF-4C07-BDE0-33F6595C7462}">
      <dsp:nvSpPr>
        <dsp:cNvPr id="0" name=""/>
        <dsp:cNvSpPr/>
      </dsp:nvSpPr>
      <dsp:spPr>
        <a:xfrm>
          <a:off x="9539882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Controls</a:t>
          </a:r>
        </a:p>
      </dsp:txBody>
      <dsp:txXfrm>
        <a:off x="9717164" y="0"/>
        <a:ext cx="2294576" cy="35456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0F66D7-5F10-4764-A2D8-9F0A4DF88587}">
      <dsp:nvSpPr>
        <dsp:cNvPr id="0" name=""/>
        <dsp:cNvSpPr/>
      </dsp:nvSpPr>
      <dsp:spPr>
        <a:xfrm>
          <a:off x="2976" y="0"/>
          <a:ext cx="2649140" cy="354564"/>
        </a:xfrm>
        <a:prstGeom prst="chevron">
          <a:avLst/>
        </a:prstGeom>
        <a:solidFill>
          <a:srgbClr val="1482AC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chemeClr val="bg1"/>
              </a:solidFill>
            </a:rPr>
            <a:t>Introduction</a:t>
          </a:r>
        </a:p>
      </dsp:txBody>
      <dsp:txXfrm>
        <a:off x="180258" y="0"/>
        <a:ext cx="2294576" cy="354564"/>
      </dsp:txXfrm>
    </dsp:sp>
    <dsp:sp modelId="{A3E7F7F5-370E-4204-AB71-48FFB923029D}">
      <dsp:nvSpPr>
        <dsp:cNvPr id="0" name=""/>
        <dsp:cNvSpPr/>
      </dsp:nvSpPr>
      <dsp:spPr>
        <a:xfrm>
          <a:off x="2387203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.NET MAUI</a:t>
          </a:r>
        </a:p>
      </dsp:txBody>
      <dsp:txXfrm>
        <a:off x="2564485" y="0"/>
        <a:ext cx="2294576" cy="354564"/>
      </dsp:txXfrm>
    </dsp:sp>
    <dsp:sp modelId="{F80FE94B-A2F8-4C46-A1F4-F44CF4574D61}">
      <dsp:nvSpPr>
        <dsp:cNvPr id="0" name=""/>
        <dsp:cNvSpPr/>
      </dsp:nvSpPr>
      <dsp:spPr>
        <a:xfrm>
          <a:off x="4771429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Setup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4948711" y="0"/>
        <a:ext cx="2294576" cy="354564"/>
      </dsp:txXfrm>
    </dsp:sp>
    <dsp:sp modelId="{51333ADE-49D7-4FA6-8A68-755A4133E1C9}">
      <dsp:nvSpPr>
        <dsp:cNvPr id="0" name=""/>
        <dsp:cNvSpPr/>
      </dsp:nvSpPr>
      <dsp:spPr>
        <a:xfrm>
          <a:off x="7155656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Layout</a:t>
          </a:r>
          <a:r>
            <a:rPr lang="en-US" sz="2300" kern="1200" dirty="0">
              <a:solidFill>
                <a:srgbClr val="1482AC"/>
              </a:solidFill>
            </a:rPr>
            <a:t>s</a:t>
          </a:r>
        </a:p>
      </dsp:txBody>
      <dsp:txXfrm>
        <a:off x="7332938" y="0"/>
        <a:ext cx="2294576" cy="354564"/>
      </dsp:txXfrm>
    </dsp:sp>
    <dsp:sp modelId="{D9348225-5FBF-4C07-BDE0-33F6595C7462}">
      <dsp:nvSpPr>
        <dsp:cNvPr id="0" name=""/>
        <dsp:cNvSpPr/>
      </dsp:nvSpPr>
      <dsp:spPr>
        <a:xfrm>
          <a:off x="9539882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Controls</a:t>
          </a:r>
        </a:p>
      </dsp:txBody>
      <dsp:txXfrm>
        <a:off x="9717164" y="0"/>
        <a:ext cx="2294576" cy="354564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0F66D7-5F10-4764-A2D8-9F0A4DF88587}">
      <dsp:nvSpPr>
        <dsp:cNvPr id="0" name=""/>
        <dsp:cNvSpPr/>
      </dsp:nvSpPr>
      <dsp:spPr>
        <a:xfrm>
          <a:off x="2976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Introduction</a:t>
          </a:r>
        </a:p>
      </dsp:txBody>
      <dsp:txXfrm>
        <a:off x="180258" y="0"/>
        <a:ext cx="2294576" cy="354564"/>
      </dsp:txXfrm>
    </dsp:sp>
    <dsp:sp modelId="{A3E7F7F5-370E-4204-AB71-48FFB923029D}">
      <dsp:nvSpPr>
        <dsp:cNvPr id="0" name=""/>
        <dsp:cNvSpPr/>
      </dsp:nvSpPr>
      <dsp:spPr>
        <a:xfrm>
          <a:off x="2387203" y="0"/>
          <a:ext cx="2649140" cy="354564"/>
        </a:xfrm>
        <a:prstGeom prst="chevron">
          <a:avLst/>
        </a:prstGeom>
        <a:solidFill>
          <a:srgbClr val="FFFFFF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.NET MAUI</a:t>
          </a:r>
        </a:p>
      </dsp:txBody>
      <dsp:txXfrm>
        <a:off x="2564485" y="0"/>
        <a:ext cx="2294576" cy="354564"/>
      </dsp:txXfrm>
    </dsp:sp>
    <dsp:sp modelId="{F80FE94B-A2F8-4C46-A1F4-F44CF4574D61}">
      <dsp:nvSpPr>
        <dsp:cNvPr id="0" name=""/>
        <dsp:cNvSpPr/>
      </dsp:nvSpPr>
      <dsp:spPr>
        <a:xfrm>
          <a:off x="4771429" y="0"/>
          <a:ext cx="2649140" cy="354564"/>
        </a:xfrm>
        <a:prstGeom prst="chevron">
          <a:avLst/>
        </a:prstGeom>
        <a:solidFill>
          <a:srgbClr val="1482AC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chemeClr val="bg1"/>
              </a:solidFill>
            </a:rPr>
            <a:t>Setup</a:t>
          </a:r>
          <a:endParaRPr lang="en-US" sz="2300" kern="1200" dirty="0">
            <a:solidFill>
              <a:schemeClr val="bg1"/>
            </a:solidFill>
          </a:endParaRPr>
        </a:p>
      </dsp:txBody>
      <dsp:txXfrm>
        <a:off x="4948711" y="0"/>
        <a:ext cx="2294576" cy="354564"/>
      </dsp:txXfrm>
    </dsp:sp>
    <dsp:sp modelId="{51333ADE-49D7-4FA6-8A68-755A4133E1C9}">
      <dsp:nvSpPr>
        <dsp:cNvPr id="0" name=""/>
        <dsp:cNvSpPr/>
      </dsp:nvSpPr>
      <dsp:spPr>
        <a:xfrm>
          <a:off x="7155656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Layout</a:t>
          </a:r>
          <a:r>
            <a:rPr lang="en-US" sz="2300" kern="1200" dirty="0">
              <a:solidFill>
                <a:srgbClr val="1482AC"/>
              </a:solidFill>
            </a:rPr>
            <a:t>s</a:t>
          </a:r>
        </a:p>
      </dsp:txBody>
      <dsp:txXfrm>
        <a:off x="7332938" y="0"/>
        <a:ext cx="2294576" cy="354564"/>
      </dsp:txXfrm>
    </dsp:sp>
    <dsp:sp modelId="{D9348225-5FBF-4C07-BDE0-33F6595C7462}">
      <dsp:nvSpPr>
        <dsp:cNvPr id="0" name=""/>
        <dsp:cNvSpPr/>
      </dsp:nvSpPr>
      <dsp:spPr>
        <a:xfrm>
          <a:off x="9539882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Controls</a:t>
          </a:r>
        </a:p>
      </dsp:txBody>
      <dsp:txXfrm>
        <a:off x="9717164" y="0"/>
        <a:ext cx="2294576" cy="354564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0F66D7-5F10-4764-A2D8-9F0A4DF88587}">
      <dsp:nvSpPr>
        <dsp:cNvPr id="0" name=""/>
        <dsp:cNvSpPr/>
      </dsp:nvSpPr>
      <dsp:spPr>
        <a:xfrm>
          <a:off x="2976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Introduction</a:t>
          </a:r>
        </a:p>
      </dsp:txBody>
      <dsp:txXfrm>
        <a:off x="180258" y="0"/>
        <a:ext cx="2294576" cy="354564"/>
      </dsp:txXfrm>
    </dsp:sp>
    <dsp:sp modelId="{A3E7F7F5-370E-4204-AB71-48FFB923029D}">
      <dsp:nvSpPr>
        <dsp:cNvPr id="0" name=""/>
        <dsp:cNvSpPr/>
      </dsp:nvSpPr>
      <dsp:spPr>
        <a:xfrm>
          <a:off x="2387203" y="0"/>
          <a:ext cx="2649140" cy="354564"/>
        </a:xfrm>
        <a:prstGeom prst="chevron">
          <a:avLst/>
        </a:prstGeom>
        <a:solidFill>
          <a:srgbClr val="FFFFFF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.NET MAUI</a:t>
          </a:r>
        </a:p>
      </dsp:txBody>
      <dsp:txXfrm>
        <a:off x="2564485" y="0"/>
        <a:ext cx="2294576" cy="354564"/>
      </dsp:txXfrm>
    </dsp:sp>
    <dsp:sp modelId="{F80FE94B-A2F8-4C46-A1F4-F44CF4574D61}">
      <dsp:nvSpPr>
        <dsp:cNvPr id="0" name=""/>
        <dsp:cNvSpPr/>
      </dsp:nvSpPr>
      <dsp:spPr>
        <a:xfrm>
          <a:off x="4771429" y="0"/>
          <a:ext cx="2649140" cy="354564"/>
        </a:xfrm>
        <a:prstGeom prst="chevron">
          <a:avLst/>
        </a:prstGeom>
        <a:solidFill>
          <a:srgbClr val="1482AC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chemeClr val="bg1"/>
              </a:solidFill>
            </a:rPr>
            <a:t>Setup</a:t>
          </a:r>
          <a:endParaRPr lang="en-US" sz="2300" kern="1200" dirty="0">
            <a:solidFill>
              <a:schemeClr val="bg1"/>
            </a:solidFill>
          </a:endParaRPr>
        </a:p>
      </dsp:txBody>
      <dsp:txXfrm>
        <a:off x="4948711" y="0"/>
        <a:ext cx="2294576" cy="354564"/>
      </dsp:txXfrm>
    </dsp:sp>
    <dsp:sp modelId="{51333ADE-49D7-4FA6-8A68-755A4133E1C9}">
      <dsp:nvSpPr>
        <dsp:cNvPr id="0" name=""/>
        <dsp:cNvSpPr/>
      </dsp:nvSpPr>
      <dsp:spPr>
        <a:xfrm>
          <a:off x="7155656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Layout</a:t>
          </a:r>
          <a:r>
            <a:rPr lang="en-US" sz="2300" kern="1200" dirty="0">
              <a:solidFill>
                <a:srgbClr val="1482AC"/>
              </a:solidFill>
            </a:rPr>
            <a:t>s</a:t>
          </a:r>
        </a:p>
      </dsp:txBody>
      <dsp:txXfrm>
        <a:off x="7332938" y="0"/>
        <a:ext cx="2294576" cy="354564"/>
      </dsp:txXfrm>
    </dsp:sp>
    <dsp:sp modelId="{D9348225-5FBF-4C07-BDE0-33F6595C7462}">
      <dsp:nvSpPr>
        <dsp:cNvPr id="0" name=""/>
        <dsp:cNvSpPr/>
      </dsp:nvSpPr>
      <dsp:spPr>
        <a:xfrm>
          <a:off x="9539882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Controls</a:t>
          </a:r>
        </a:p>
      </dsp:txBody>
      <dsp:txXfrm>
        <a:off x="9717164" y="0"/>
        <a:ext cx="2294576" cy="354564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0F66D7-5F10-4764-A2D8-9F0A4DF88587}">
      <dsp:nvSpPr>
        <dsp:cNvPr id="0" name=""/>
        <dsp:cNvSpPr/>
      </dsp:nvSpPr>
      <dsp:spPr>
        <a:xfrm>
          <a:off x="2976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Introduction</a:t>
          </a:r>
        </a:p>
      </dsp:txBody>
      <dsp:txXfrm>
        <a:off x="180258" y="0"/>
        <a:ext cx="2294576" cy="354564"/>
      </dsp:txXfrm>
    </dsp:sp>
    <dsp:sp modelId="{A3E7F7F5-370E-4204-AB71-48FFB923029D}">
      <dsp:nvSpPr>
        <dsp:cNvPr id="0" name=""/>
        <dsp:cNvSpPr/>
      </dsp:nvSpPr>
      <dsp:spPr>
        <a:xfrm>
          <a:off x="2387203" y="0"/>
          <a:ext cx="2649140" cy="354564"/>
        </a:xfrm>
        <a:prstGeom prst="chevron">
          <a:avLst/>
        </a:prstGeom>
        <a:solidFill>
          <a:srgbClr val="FFFFFF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.NET MAUI</a:t>
          </a:r>
        </a:p>
      </dsp:txBody>
      <dsp:txXfrm>
        <a:off x="2564485" y="0"/>
        <a:ext cx="2294576" cy="354564"/>
      </dsp:txXfrm>
    </dsp:sp>
    <dsp:sp modelId="{F80FE94B-A2F8-4C46-A1F4-F44CF4574D61}">
      <dsp:nvSpPr>
        <dsp:cNvPr id="0" name=""/>
        <dsp:cNvSpPr/>
      </dsp:nvSpPr>
      <dsp:spPr>
        <a:xfrm>
          <a:off x="4771429" y="0"/>
          <a:ext cx="2649140" cy="354564"/>
        </a:xfrm>
        <a:prstGeom prst="chevron">
          <a:avLst/>
        </a:prstGeom>
        <a:solidFill>
          <a:srgbClr val="1482AC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chemeClr val="bg1"/>
              </a:solidFill>
            </a:rPr>
            <a:t>Setup</a:t>
          </a:r>
          <a:endParaRPr lang="en-US" sz="2300" kern="1200" dirty="0">
            <a:solidFill>
              <a:schemeClr val="bg1"/>
            </a:solidFill>
          </a:endParaRPr>
        </a:p>
      </dsp:txBody>
      <dsp:txXfrm>
        <a:off x="4948711" y="0"/>
        <a:ext cx="2294576" cy="354564"/>
      </dsp:txXfrm>
    </dsp:sp>
    <dsp:sp modelId="{51333ADE-49D7-4FA6-8A68-755A4133E1C9}">
      <dsp:nvSpPr>
        <dsp:cNvPr id="0" name=""/>
        <dsp:cNvSpPr/>
      </dsp:nvSpPr>
      <dsp:spPr>
        <a:xfrm>
          <a:off x="7155656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Layout</a:t>
          </a:r>
          <a:r>
            <a:rPr lang="en-US" sz="2300" kern="1200" dirty="0">
              <a:solidFill>
                <a:srgbClr val="1482AC"/>
              </a:solidFill>
            </a:rPr>
            <a:t>s</a:t>
          </a:r>
        </a:p>
      </dsp:txBody>
      <dsp:txXfrm>
        <a:off x="7332938" y="0"/>
        <a:ext cx="2294576" cy="354564"/>
      </dsp:txXfrm>
    </dsp:sp>
    <dsp:sp modelId="{D9348225-5FBF-4C07-BDE0-33F6595C7462}">
      <dsp:nvSpPr>
        <dsp:cNvPr id="0" name=""/>
        <dsp:cNvSpPr/>
      </dsp:nvSpPr>
      <dsp:spPr>
        <a:xfrm>
          <a:off x="9539882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Controls</a:t>
          </a:r>
        </a:p>
      </dsp:txBody>
      <dsp:txXfrm>
        <a:off x="9717164" y="0"/>
        <a:ext cx="2294576" cy="354564"/>
      </dsp:txXfrm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0F66D7-5F10-4764-A2D8-9F0A4DF88587}">
      <dsp:nvSpPr>
        <dsp:cNvPr id="0" name=""/>
        <dsp:cNvSpPr/>
      </dsp:nvSpPr>
      <dsp:spPr>
        <a:xfrm>
          <a:off x="2976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Introduction</a:t>
          </a:r>
        </a:p>
      </dsp:txBody>
      <dsp:txXfrm>
        <a:off x="180258" y="0"/>
        <a:ext cx="2294576" cy="354564"/>
      </dsp:txXfrm>
    </dsp:sp>
    <dsp:sp modelId="{A3E7F7F5-370E-4204-AB71-48FFB923029D}">
      <dsp:nvSpPr>
        <dsp:cNvPr id="0" name=""/>
        <dsp:cNvSpPr/>
      </dsp:nvSpPr>
      <dsp:spPr>
        <a:xfrm>
          <a:off x="2387203" y="0"/>
          <a:ext cx="2649140" cy="354564"/>
        </a:xfrm>
        <a:prstGeom prst="chevron">
          <a:avLst/>
        </a:prstGeom>
        <a:solidFill>
          <a:srgbClr val="FFFFFF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.NET MAUI</a:t>
          </a:r>
        </a:p>
      </dsp:txBody>
      <dsp:txXfrm>
        <a:off x="2564485" y="0"/>
        <a:ext cx="2294576" cy="354564"/>
      </dsp:txXfrm>
    </dsp:sp>
    <dsp:sp modelId="{F80FE94B-A2F8-4C46-A1F4-F44CF4574D61}">
      <dsp:nvSpPr>
        <dsp:cNvPr id="0" name=""/>
        <dsp:cNvSpPr/>
      </dsp:nvSpPr>
      <dsp:spPr>
        <a:xfrm>
          <a:off x="4771429" y="0"/>
          <a:ext cx="2649140" cy="354564"/>
        </a:xfrm>
        <a:prstGeom prst="chevron">
          <a:avLst/>
        </a:prstGeom>
        <a:solidFill>
          <a:srgbClr val="FFFFFF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Setup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4948711" y="0"/>
        <a:ext cx="2294576" cy="354564"/>
      </dsp:txXfrm>
    </dsp:sp>
    <dsp:sp modelId="{51333ADE-49D7-4FA6-8A68-755A4133E1C9}">
      <dsp:nvSpPr>
        <dsp:cNvPr id="0" name=""/>
        <dsp:cNvSpPr/>
      </dsp:nvSpPr>
      <dsp:spPr>
        <a:xfrm>
          <a:off x="7155656" y="0"/>
          <a:ext cx="2649140" cy="354564"/>
        </a:xfrm>
        <a:prstGeom prst="chevron">
          <a:avLst/>
        </a:prstGeom>
        <a:solidFill>
          <a:srgbClr val="1482AC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chemeClr val="bg1"/>
              </a:solidFill>
            </a:rPr>
            <a:t>Layout</a:t>
          </a:r>
          <a:r>
            <a:rPr lang="en-US" sz="2300" kern="1200" dirty="0">
              <a:solidFill>
                <a:schemeClr val="bg1"/>
              </a:solidFill>
            </a:rPr>
            <a:t>s</a:t>
          </a:r>
        </a:p>
      </dsp:txBody>
      <dsp:txXfrm>
        <a:off x="7332938" y="0"/>
        <a:ext cx="2294576" cy="354564"/>
      </dsp:txXfrm>
    </dsp:sp>
    <dsp:sp modelId="{D9348225-5FBF-4C07-BDE0-33F6595C7462}">
      <dsp:nvSpPr>
        <dsp:cNvPr id="0" name=""/>
        <dsp:cNvSpPr/>
      </dsp:nvSpPr>
      <dsp:spPr>
        <a:xfrm>
          <a:off x="9539882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Controls</a:t>
          </a:r>
        </a:p>
      </dsp:txBody>
      <dsp:txXfrm>
        <a:off x="9717164" y="0"/>
        <a:ext cx="2294576" cy="354564"/>
      </dsp:txXfrm>
    </dsp:sp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0F66D7-5F10-4764-A2D8-9F0A4DF88587}">
      <dsp:nvSpPr>
        <dsp:cNvPr id="0" name=""/>
        <dsp:cNvSpPr/>
      </dsp:nvSpPr>
      <dsp:spPr>
        <a:xfrm>
          <a:off x="2976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Introduction</a:t>
          </a:r>
        </a:p>
      </dsp:txBody>
      <dsp:txXfrm>
        <a:off x="180258" y="0"/>
        <a:ext cx="2294576" cy="354564"/>
      </dsp:txXfrm>
    </dsp:sp>
    <dsp:sp modelId="{A3E7F7F5-370E-4204-AB71-48FFB923029D}">
      <dsp:nvSpPr>
        <dsp:cNvPr id="0" name=""/>
        <dsp:cNvSpPr/>
      </dsp:nvSpPr>
      <dsp:spPr>
        <a:xfrm>
          <a:off x="2387203" y="0"/>
          <a:ext cx="2649140" cy="354564"/>
        </a:xfrm>
        <a:prstGeom prst="chevron">
          <a:avLst/>
        </a:prstGeom>
        <a:solidFill>
          <a:srgbClr val="FFFFFF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.NET MAUI</a:t>
          </a:r>
        </a:p>
      </dsp:txBody>
      <dsp:txXfrm>
        <a:off x="2564485" y="0"/>
        <a:ext cx="2294576" cy="354564"/>
      </dsp:txXfrm>
    </dsp:sp>
    <dsp:sp modelId="{F80FE94B-A2F8-4C46-A1F4-F44CF4574D61}">
      <dsp:nvSpPr>
        <dsp:cNvPr id="0" name=""/>
        <dsp:cNvSpPr/>
      </dsp:nvSpPr>
      <dsp:spPr>
        <a:xfrm>
          <a:off x="4771429" y="0"/>
          <a:ext cx="2649140" cy="354564"/>
        </a:xfrm>
        <a:prstGeom prst="chevron">
          <a:avLst/>
        </a:prstGeom>
        <a:solidFill>
          <a:srgbClr val="FFFFFF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Setup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4948711" y="0"/>
        <a:ext cx="2294576" cy="354564"/>
      </dsp:txXfrm>
    </dsp:sp>
    <dsp:sp modelId="{51333ADE-49D7-4FA6-8A68-755A4133E1C9}">
      <dsp:nvSpPr>
        <dsp:cNvPr id="0" name=""/>
        <dsp:cNvSpPr/>
      </dsp:nvSpPr>
      <dsp:spPr>
        <a:xfrm>
          <a:off x="7155656" y="0"/>
          <a:ext cx="2649140" cy="354564"/>
        </a:xfrm>
        <a:prstGeom prst="chevron">
          <a:avLst/>
        </a:prstGeom>
        <a:solidFill>
          <a:srgbClr val="1482AC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chemeClr val="bg1"/>
              </a:solidFill>
            </a:rPr>
            <a:t>Layout</a:t>
          </a:r>
          <a:r>
            <a:rPr lang="en-US" sz="2300" kern="1200" dirty="0">
              <a:solidFill>
                <a:schemeClr val="bg1"/>
              </a:solidFill>
            </a:rPr>
            <a:t>s</a:t>
          </a:r>
        </a:p>
      </dsp:txBody>
      <dsp:txXfrm>
        <a:off x="7332938" y="0"/>
        <a:ext cx="2294576" cy="354564"/>
      </dsp:txXfrm>
    </dsp:sp>
    <dsp:sp modelId="{D9348225-5FBF-4C07-BDE0-33F6595C7462}">
      <dsp:nvSpPr>
        <dsp:cNvPr id="0" name=""/>
        <dsp:cNvSpPr/>
      </dsp:nvSpPr>
      <dsp:spPr>
        <a:xfrm>
          <a:off x="9539882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Controls</a:t>
          </a:r>
        </a:p>
      </dsp:txBody>
      <dsp:txXfrm>
        <a:off x="9717164" y="0"/>
        <a:ext cx="2294576" cy="354564"/>
      </dsp:txXfrm>
    </dsp:sp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0F66D7-5F10-4764-A2D8-9F0A4DF88587}">
      <dsp:nvSpPr>
        <dsp:cNvPr id="0" name=""/>
        <dsp:cNvSpPr/>
      </dsp:nvSpPr>
      <dsp:spPr>
        <a:xfrm>
          <a:off x="2976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Introduction</a:t>
          </a:r>
        </a:p>
      </dsp:txBody>
      <dsp:txXfrm>
        <a:off x="180258" y="0"/>
        <a:ext cx="2294576" cy="354564"/>
      </dsp:txXfrm>
    </dsp:sp>
    <dsp:sp modelId="{A3E7F7F5-370E-4204-AB71-48FFB923029D}">
      <dsp:nvSpPr>
        <dsp:cNvPr id="0" name=""/>
        <dsp:cNvSpPr/>
      </dsp:nvSpPr>
      <dsp:spPr>
        <a:xfrm>
          <a:off x="2387203" y="0"/>
          <a:ext cx="2649140" cy="354564"/>
        </a:xfrm>
        <a:prstGeom prst="chevron">
          <a:avLst/>
        </a:prstGeom>
        <a:solidFill>
          <a:srgbClr val="FFFFFF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.NET MAUI</a:t>
          </a:r>
        </a:p>
      </dsp:txBody>
      <dsp:txXfrm>
        <a:off x="2564485" y="0"/>
        <a:ext cx="2294576" cy="354564"/>
      </dsp:txXfrm>
    </dsp:sp>
    <dsp:sp modelId="{F80FE94B-A2F8-4C46-A1F4-F44CF4574D61}">
      <dsp:nvSpPr>
        <dsp:cNvPr id="0" name=""/>
        <dsp:cNvSpPr/>
      </dsp:nvSpPr>
      <dsp:spPr>
        <a:xfrm>
          <a:off x="4771429" y="0"/>
          <a:ext cx="2649140" cy="354564"/>
        </a:xfrm>
        <a:prstGeom prst="chevron">
          <a:avLst/>
        </a:prstGeom>
        <a:solidFill>
          <a:srgbClr val="FFFFFF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Setup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4948711" y="0"/>
        <a:ext cx="2294576" cy="354564"/>
      </dsp:txXfrm>
    </dsp:sp>
    <dsp:sp modelId="{51333ADE-49D7-4FA6-8A68-755A4133E1C9}">
      <dsp:nvSpPr>
        <dsp:cNvPr id="0" name=""/>
        <dsp:cNvSpPr/>
      </dsp:nvSpPr>
      <dsp:spPr>
        <a:xfrm>
          <a:off x="7155656" y="0"/>
          <a:ext cx="2649140" cy="354564"/>
        </a:xfrm>
        <a:prstGeom prst="chevron">
          <a:avLst/>
        </a:prstGeom>
        <a:solidFill>
          <a:srgbClr val="1482AC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chemeClr val="bg1"/>
              </a:solidFill>
            </a:rPr>
            <a:t>Layout</a:t>
          </a:r>
          <a:r>
            <a:rPr lang="en-US" sz="2300" kern="1200" dirty="0">
              <a:solidFill>
                <a:schemeClr val="bg1"/>
              </a:solidFill>
            </a:rPr>
            <a:t>s</a:t>
          </a:r>
        </a:p>
      </dsp:txBody>
      <dsp:txXfrm>
        <a:off x="7332938" y="0"/>
        <a:ext cx="2294576" cy="354564"/>
      </dsp:txXfrm>
    </dsp:sp>
    <dsp:sp modelId="{D9348225-5FBF-4C07-BDE0-33F6595C7462}">
      <dsp:nvSpPr>
        <dsp:cNvPr id="0" name=""/>
        <dsp:cNvSpPr/>
      </dsp:nvSpPr>
      <dsp:spPr>
        <a:xfrm>
          <a:off x="9539882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Controls</a:t>
          </a:r>
        </a:p>
      </dsp:txBody>
      <dsp:txXfrm>
        <a:off x="9717164" y="0"/>
        <a:ext cx="2294576" cy="354564"/>
      </dsp:txXfrm>
    </dsp:sp>
  </dsp:spTree>
</dsp:drawing>
</file>

<file path=ppt/diagrams/drawing2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0F66D7-5F10-4764-A2D8-9F0A4DF88587}">
      <dsp:nvSpPr>
        <dsp:cNvPr id="0" name=""/>
        <dsp:cNvSpPr/>
      </dsp:nvSpPr>
      <dsp:spPr>
        <a:xfrm>
          <a:off x="2976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Introduction</a:t>
          </a:r>
        </a:p>
      </dsp:txBody>
      <dsp:txXfrm>
        <a:off x="180258" y="0"/>
        <a:ext cx="2294576" cy="354564"/>
      </dsp:txXfrm>
    </dsp:sp>
    <dsp:sp modelId="{A3E7F7F5-370E-4204-AB71-48FFB923029D}">
      <dsp:nvSpPr>
        <dsp:cNvPr id="0" name=""/>
        <dsp:cNvSpPr/>
      </dsp:nvSpPr>
      <dsp:spPr>
        <a:xfrm>
          <a:off x="2387203" y="0"/>
          <a:ext cx="2649140" cy="354564"/>
        </a:xfrm>
        <a:prstGeom prst="chevron">
          <a:avLst/>
        </a:prstGeom>
        <a:solidFill>
          <a:srgbClr val="FFFFFF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.NET MAUI</a:t>
          </a:r>
        </a:p>
      </dsp:txBody>
      <dsp:txXfrm>
        <a:off x="2564485" y="0"/>
        <a:ext cx="2294576" cy="354564"/>
      </dsp:txXfrm>
    </dsp:sp>
    <dsp:sp modelId="{F80FE94B-A2F8-4C46-A1F4-F44CF4574D61}">
      <dsp:nvSpPr>
        <dsp:cNvPr id="0" name=""/>
        <dsp:cNvSpPr/>
      </dsp:nvSpPr>
      <dsp:spPr>
        <a:xfrm>
          <a:off x="4771429" y="0"/>
          <a:ext cx="2649140" cy="354564"/>
        </a:xfrm>
        <a:prstGeom prst="chevron">
          <a:avLst/>
        </a:prstGeom>
        <a:solidFill>
          <a:srgbClr val="FFFFFF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Setup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4948711" y="0"/>
        <a:ext cx="2294576" cy="354564"/>
      </dsp:txXfrm>
    </dsp:sp>
    <dsp:sp modelId="{51333ADE-49D7-4FA6-8A68-755A4133E1C9}">
      <dsp:nvSpPr>
        <dsp:cNvPr id="0" name=""/>
        <dsp:cNvSpPr/>
      </dsp:nvSpPr>
      <dsp:spPr>
        <a:xfrm>
          <a:off x="7155656" y="0"/>
          <a:ext cx="2649140" cy="354564"/>
        </a:xfrm>
        <a:prstGeom prst="chevron">
          <a:avLst/>
        </a:prstGeom>
        <a:solidFill>
          <a:srgbClr val="1482AC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chemeClr val="bg1"/>
              </a:solidFill>
            </a:rPr>
            <a:t>Layout</a:t>
          </a:r>
          <a:r>
            <a:rPr lang="en-US" sz="2300" kern="1200" dirty="0">
              <a:solidFill>
                <a:schemeClr val="bg1"/>
              </a:solidFill>
            </a:rPr>
            <a:t>s</a:t>
          </a:r>
        </a:p>
      </dsp:txBody>
      <dsp:txXfrm>
        <a:off x="7332938" y="0"/>
        <a:ext cx="2294576" cy="354564"/>
      </dsp:txXfrm>
    </dsp:sp>
    <dsp:sp modelId="{D9348225-5FBF-4C07-BDE0-33F6595C7462}">
      <dsp:nvSpPr>
        <dsp:cNvPr id="0" name=""/>
        <dsp:cNvSpPr/>
      </dsp:nvSpPr>
      <dsp:spPr>
        <a:xfrm>
          <a:off x="9539882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Controls</a:t>
          </a:r>
        </a:p>
      </dsp:txBody>
      <dsp:txXfrm>
        <a:off x="9717164" y="0"/>
        <a:ext cx="2294576" cy="354564"/>
      </dsp:txXfrm>
    </dsp:sp>
  </dsp:spTree>
</dsp:drawing>
</file>

<file path=ppt/diagrams/drawing2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0F66D7-5F10-4764-A2D8-9F0A4DF88587}">
      <dsp:nvSpPr>
        <dsp:cNvPr id="0" name=""/>
        <dsp:cNvSpPr/>
      </dsp:nvSpPr>
      <dsp:spPr>
        <a:xfrm>
          <a:off x="2976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Introduction</a:t>
          </a:r>
        </a:p>
      </dsp:txBody>
      <dsp:txXfrm>
        <a:off x="180258" y="0"/>
        <a:ext cx="2294576" cy="354564"/>
      </dsp:txXfrm>
    </dsp:sp>
    <dsp:sp modelId="{A3E7F7F5-370E-4204-AB71-48FFB923029D}">
      <dsp:nvSpPr>
        <dsp:cNvPr id="0" name=""/>
        <dsp:cNvSpPr/>
      </dsp:nvSpPr>
      <dsp:spPr>
        <a:xfrm>
          <a:off x="2387203" y="0"/>
          <a:ext cx="2649140" cy="354564"/>
        </a:xfrm>
        <a:prstGeom prst="chevron">
          <a:avLst/>
        </a:prstGeom>
        <a:solidFill>
          <a:srgbClr val="FFFFFF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.NET MAUI</a:t>
          </a:r>
        </a:p>
      </dsp:txBody>
      <dsp:txXfrm>
        <a:off x="2564485" y="0"/>
        <a:ext cx="2294576" cy="354564"/>
      </dsp:txXfrm>
    </dsp:sp>
    <dsp:sp modelId="{F80FE94B-A2F8-4C46-A1F4-F44CF4574D61}">
      <dsp:nvSpPr>
        <dsp:cNvPr id="0" name=""/>
        <dsp:cNvSpPr/>
      </dsp:nvSpPr>
      <dsp:spPr>
        <a:xfrm>
          <a:off x="4771429" y="0"/>
          <a:ext cx="2649140" cy="354564"/>
        </a:xfrm>
        <a:prstGeom prst="chevron">
          <a:avLst/>
        </a:prstGeom>
        <a:solidFill>
          <a:srgbClr val="FFFFFF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Setup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4948711" y="0"/>
        <a:ext cx="2294576" cy="354564"/>
      </dsp:txXfrm>
    </dsp:sp>
    <dsp:sp modelId="{51333ADE-49D7-4FA6-8A68-755A4133E1C9}">
      <dsp:nvSpPr>
        <dsp:cNvPr id="0" name=""/>
        <dsp:cNvSpPr/>
      </dsp:nvSpPr>
      <dsp:spPr>
        <a:xfrm>
          <a:off x="7155656" y="0"/>
          <a:ext cx="2649140" cy="354564"/>
        </a:xfrm>
        <a:prstGeom prst="chevron">
          <a:avLst/>
        </a:prstGeom>
        <a:solidFill>
          <a:srgbClr val="1482AC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chemeClr val="bg1"/>
              </a:solidFill>
            </a:rPr>
            <a:t>Layout</a:t>
          </a:r>
          <a:r>
            <a:rPr lang="en-US" sz="2300" kern="1200" dirty="0">
              <a:solidFill>
                <a:schemeClr val="bg1"/>
              </a:solidFill>
            </a:rPr>
            <a:t>s</a:t>
          </a:r>
        </a:p>
      </dsp:txBody>
      <dsp:txXfrm>
        <a:off x="7332938" y="0"/>
        <a:ext cx="2294576" cy="354564"/>
      </dsp:txXfrm>
    </dsp:sp>
    <dsp:sp modelId="{D9348225-5FBF-4C07-BDE0-33F6595C7462}">
      <dsp:nvSpPr>
        <dsp:cNvPr id="0" name=""/>
        <dsp:cNvSpPr/>
      </dsp:nvSpPr>
      <dsp:spPr>
        <a:xfrm>
          <a:off x="9539882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Controls</a:t>
          </a:r>
        </a:p>
      </dsp:txBody>
      <dsp:txXfrm>
        <a:off x="9717164" y="0"/>
        <a:ext cx="2294576" cy="354564"/>
      </dsp:txXfrm>
    </dsp:sp>
  </dsp:spTree>
</dsp:drawing>
</file>

<file path=ppt/diagrams/drawing2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0F66D7-5F10-4764-A2D8-9F0A4DF88587}">
      <dsp:nvSpPr>
        <dsp:cNvPr id="0" name=""/>
        <dsp:cNvSpPr/>
      </dsp:nvSpPr>
      <dsp:spPr>
        <a:xfrm>
          <a:off x="2976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Introduction</a:t>
          </a:r>
        </a:p>
      </dsp:txBody>
      <dsp:txXfrm>
        <a:off x="180258" y="0"/>
        <a:ext cx="2294576" cy="354564"/>
      </dsp:txXfrm>
    </dsp:sp>
    <dsp:sp modelId="{A3E7F7F5-370E-4204-AB71-48FFB923029D}">
      <dsp:nvSpPr>
        <dsp:cNvPr id="0" name=""/>
        <dsp:cNvSpPr/>
      </dsp:nvSpPr>
      <dsp:spPr>
        <a:xfrm>
          <a:off x="2387203" y="0"/>
          <a:ext cx="2649140" cy="354564"/>
        </a:xfrm>
        <a:prstGeom prst="chevron">
          <a:avLst/>
        </a:prstGeom>
        <a:solidFill>
          <a:srgbClr val="FFFFFF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.NET MAUI</a:t>
          </a:r>
        </a:p>
      </dsp:txBody>
      <dsp:txXfrm>
        <a:off x="2564485" y="0"/>
        <a:ext cx="2294576" cy="354564"/>
      </dsp:txXfrm>
    </dsp:sp>
    <dsp:sp modelId="{F80FE94B-A2F8-4C46-A1F4-F44CF4574D61}">
      <dsp:nvSpPr>
        <dsp:cNvPr id="0" name=""/>
        <dsp:cNvSpPr/>
      </dsp:nvSpPr>
      <dsp:spPr>
        <a:xfrm>
          <a:off x="4771429" y="0"/>
          <a:ext cx="2649140" cy="354564"/>
        </a:xfrm>
        <a:prstGeom prst="chevron">
          <a:avLst/>
        </a:prstGeom>
        <a:solidFill>
          <a:srgbClr val="FFFFFF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Setup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4948711" y="0"/>
        <a:ext cx="2294576" cy="354564"/>
      </dsp:txXfrm>
    </dsp:sp>
    <dsp:sp modelId="{51333ADE-49D7-4FA6-8A68-755A4133E1C9}">
      <dsp:nvSpPr>
        <dsp:cNvPr id="0" name=""/>
        <dsp:cNvSpPr/>
      </dsp:nvSpPr>
      <dsp:spPr>
        <a:xfrm>
          <a:off x="7155656" y="0"/>
          <a:ext cx="2649140" cy="354564"/>
        </a:xfrm>
        <a:prstGeom prst="chevron">
          <a:avLst/>
        </a:prstGeom>
        <a:solidFill>
          <a:srgbClr val="1482AC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chemeClr val="bg1"/>
              </a:solidFill>
            </a:rPr>
            <a:t>Layout</a:t>
          </a:r>
          <a:r>
            <a:rPr lang="en-US" sz="2300" kern="1200" dirty="0">
              <a:solidFill>
                <a:schemeClr val="bg1"/>
              </a:solidFill>
            </a:rPr>
            <a:t>s</a:t>
          </a:r>
        </a:p>
      </dsp:txBody>
      <dsp:txXfrm>
        <a:off x="7332938" y="0"/>
        <a:ext cx="2294576" cy="354564"/>
      </dsp:txXfrm>
    </dsp:sp>
    <dsp:sp modelId="{D9348225-5FBF-4C07-BDE0-33F6595C7462}">
      <dsp:nvSpPr>
        <dsp:cNvPr id="0" name=""/>
        <dsp:cNvSpPr/>
      </dsp:nvSpPr>
      <dsp:spPr>
        <a:xfrm>
          <a:off x="9539882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Controls</a:t>
          </a:r>
        </a:p>
      </dsp:txBody>
      <dsp:txXfrm>
        <a:off x="9717164" y="0"/>
        <a:ext cx="2294576" cy="354564"/>
      </dsp:txXfrm>
    </dsp:sp>
  </dsp:spTree>
</dsp:drawing>
</file>

<file path=ppt/diagrams/drawing2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0F66D7-5F10-4764-A2D8-9F0A4DF88587}">
      <dsp:nvSpPr>
        <dsp:cNvPr id="0" name=""/>
        <dsp:cNvSpPr/>
      </dsp:nvSpPr>
      <dsp:spPr>
        <a:xfrm>
          <a:off x="2976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Introduction</a:t>
          </a:r>
        </a:p>
      </dsp:txBody>
      <dsp:txXfrm>
        <a:off x="180258" y="0"/>
        <a:ext cx="2294576" cy="354564"/>
      </dsp:txXfrm>
    </dsp:sp>
    <dsp:sp modelId="{A3E7F7F5-370E-4204-AB71-48FFB923029D}">
      <dsp:nvSpPr>
        <dsp:cNvPr id="0" name=""/>
        <dsp:cNvSpPr/>
      </dsp:nvSpPr>
      <dsp:spPr>
        <a:xfrm>
          <a:off x="2387203" y="0"/>
          <a:ext cx="2649140" cy="354564"/>
        </a:xfrm>
        <a:prstGeom prst="chevron">
          <a:avLst/>
        </a:prstGeom>
        <a:solidFill>
          <a:srgbClr val="FFFFFF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.NET MAUI</a:t>
          </a:r>
        </a:p>
      </dsp:txBody>
      <dsp:txXfrm>
        <a:off x="2564485" y="0"/>
        <a:ext cx="2294576" cy="354564"/>
      </dsp:txXfrm>
    </dsp:sp>
    <dsp:sp modelId="{F80FE94B-A2F8-4C46-A1F4-F44CF4574D61}">
      <dsp:nvSpPr>
        <dsp:cNvPr id="0" name=""/>
        <dsp:cNvSpPr/>
      </dsp:nvSpPr>
      <dsp:spPr>
        <a:xfrm>
          <a:off x="4771429" y="0"/>
          <a:ext cx="2649140" cy="354564"/>
        </a:xfrm>
        <a:prstGeom prst="chevron">
          <a:avLst/>
        </a:prstGeom>
        <a:solidFill>
          <a:srgbClr val="FFFFFF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Setup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4948711" y="0"/>
        <a:ext cx="2294576" cy="354564"/>
      </dsp:txXfrm>
    </dsp:sp>
    <dsp:sp modelId="{51333ADE-49D7-4FA6-8A68-755A4133E1C9}">
      <dsp:nvSpPr>
        <dsp:cNvPr id="0" name=""/>
        <dsp:cNvSpPr/>
      </dsp:nvSpPr>
      <dsp:spPr>
        <a:xfrm>
          <a:off x="7155656" y="0"/>
          <a:ext cx="2649140" cy="354564"/>
        </a:xfrm>
        <a:prstGeom prst="chevron">
          <a:avLst/>
        </a:prstGeom>
        <a:solidFill>
          <a:srgbClr val="FFFFFF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Layout</a:t>
          </a:r>
          <a:r>
            <a:rPr lang="en-US" sz="2300" kern="1200" dirty="0">
              <a:solidFill>
                <a:srgbClr val="1482AC"/>
              </a:solidFill>
            </a:rPr>
            <a:t>s</a:t>
          </a:r>
        </a:p>
      </dsp:txBody>
      <dsp:txXfrm>
        <a:off x="7332938" y="0"/>
        <a:ext cx="2294576" cy="354564"/>
      </dsp:txXfrm>
    </dsp:sp>
    <dsp:sp modelId="{D9348225-5FBF-4C07-BDE0-33F6595C7462}">
      <dsp:nvSpPr>
        <dsp:cNvPr id="0" name=""/>
        <dsp:cNvSpPr/>
      </dsp:nvSpPr>
      <dsp:spPr>
        <a:xfrm>
          <a:off x="9539882" y="0"/>
          <a:ext cx="2649140" cy="354564"/>
        </a:xfrm>
        <a:prstGeom prst="chevron">
          <a:avLst/>
        </a:prstGeom>
        <a:solidFill>
          <a:srgbClr val="1482AC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chemeClr val="bg1"/>
              </a:solidFill>
            </a:rPr>
            <a:t>Controls</a:t>
          </a:r>
        </a:p>
      </dsp:txBody>
      <dsp:txXfrm>
        <a:off x="9717164" y="0"/>
        <a:ext cx="2294576" cy="35456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0F66D7-5F10-4764-A2D8-9F0A4DF88587}">
      <dsp:nvSpPr>
        <dsp:cNvPr id="0" name=""/>
        <dsp:cNvSpPr/>
      </dsp:nvSpPr>
      <dsp:spPr>
        <a:xfrm>
          <a:off x="2976" y="0"/>
          <a:ext cx="2649140" cy="354564"/>
        </a:xfrm>
        <a:prstGeom prst="chevron">
          <a:avLst/>
        </a:prstGeom>
        <a:solidFill>
          <a:srgbClr val="1482AC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chemeClr val="bg1"/>
              </a:solidFill>
            </a:rPr>
            <a:t>Introduction</a:t>
          </a:r>
        </a:p>
      </dsp:txBody>
      <dsp:txXfrm>
        <a:off x="180258" y="0"/>
        <a:ext cx="2294576" cy="354564"/>
      </dsp:txXfrm>
    </dsp:sp>
    <dsp:sp modelId="{A3E7F7F5-370E-4204-AB71-48FFB923029D}">
      <dsp:nvSpPr>
        <dsp:cNvPr id="0" name=""/>
        <dsp:cNvSpPr/>
      </dsp:nvSpPr>
      <dsp:spPr>
        <a:xfrm>
          <a:off x="2387203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.NET MAUI</a:t>
          </a:r>
        </a:p>
      </dsp:txBody>
      <dsp:txXfrm>
        <a:off x="2564485" y="0"/>
        <a:ext cx="2294576" cy="354564"/>
      </dsp:txXfrm>
    </dsp:sp>
    <dsp:sp modelId="{F80FE94B-A2F8-4C46-A1F4-F44CF4574D61}">
      <dsp:nvSpPr>
        <dsp:cNvPr id="0" name=""/>
        <dsp:cNvSpPr/>
      </dsp:nvSpPr>
      <dsp:spPr>
        <a:xfrm>
          <a:off x="4771429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Setup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4948711" y="0"/>
        <a:ext cx="2294576" cy="354564"/>
      </dsp:txXfrm>
    </dsp:sp>
    <dsp:sp modelId="{51333ADE-49D7-4FA6-8A68-755A4133E1C9}">
      <dsp:nvSpPr>
        <dsp:cNvPr id="0" name=""/>
        <dsp:cNvSpPr/>
      </dsp:nvSpPr>
      <dsp:spPr>
        <a:xfrm>
          <a:off x="7155656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Layout</a:t>
          </a:r>
          <a:r>
            <a:rPr lang="en-US" sz="2300" kern="1200" dirty="0">
              <a:solidFill>
                <a:srgbClr val="1482AC"/>
              </a:solidFill>
            </a:rPr>
            <a:t>s</a:t>
          </a:r>
        </a:p>
      </dsp:txBody>
      <dsp:txXfrm>
        <a:off x="7332938" y="0"/>
        <a:ext cx="2294576" cy="354564"/>
      </dsp:txXfrm>
    </dsp:sp>
    <dsp:sp modelId="{D9348225-5FBF-4C07-BDE0-33F6595C7462}">
      <dsp:nvSpPr>
        <dsp:cNvPr id="0" name=""/>
        <dsp:cNvSpPr/>
      </dsp:nvSpPr>
      <dsp:spPr>
        <a:xfrm>
          <a:off x="9539882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Controls</a:t>
          </a:r>
        </a:p>
      </dsp:txBody>
      <dsp:txXfrm>
        <a:off x="9717164" y="0"/>
        <a:ext cx="2294576" cy="354564"/>
      </dsp:txXfrm>
    </dsp:sp>
  </dsp:spTree>
</dsp:drawing>
</file>

<file path=ppt/diagrams/drawing3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0F66D7-5F10-4764-A2D8-9F0A4DF88587}">
      <dsp:nvSpPr>
        <dsp:cNvPr id="0" name=""/>
        <dsp:cNvSpPr/>
      </dsp:nvSpPr>
      <dsp:spPr>
        <a:xfrm>
          <a:off x="2976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Introduction</a:t>
          </a:r>
        </a:p>
      </dsp:txBody>
      <dsp:txXfrm>
        <a:off x="180258" y="0"/>
        <a:ext cx="2294576" cy="354564"/>
      </dsp:txXfrm>
    </dsp:sp>
    <dsp:sp modelId="{A3E7F7F5-370E-4204-AB71-48FFB923029D}">
      <dsp:nvSpPr>
        <dsp:cNvPr id="0" name=""/>
        <dsp:cNvSpPr/>
      </dsp:nvSpPr>
      <dsp:spPr>
        <a:xfrm>
          <a:off x="2387203" y="0"/>
          <a:ext cx="2649140" cy="354564"/>
        </a:xfrm>
        <a:prstGeom prst="chevron">
          <a:avLst/>
        </a:prstGeom>
        <a:solidFill>
          <a:srgbClr val="FFFFFF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.NET MAUI</a:t>
          </a:r>
        </a:p>
      </dsp:txBody>
      <dsp:txXfrm>
        <a:off x="2564485" y="0"/>
        <a:ext cx="2294576" cy="354564"/>
      </dsp:txXfrm>
    </dsp:sp>
    <dsp:sp modelId="{F80FE94B-A2F8-4C46-A1F4-F44CF4574D61}">
      <dsp:nvSpPr>
        <dsp:cNvPr id="0" name=""/>
        <dsp:cNvSpPr/>
      </dsp:nvSpPr>
      <dsp:spPr>
        <a:xfrm>
          <a:off x="4771429" y="0"/>
          <a:ext cx="2649140" cy="354564"/>
        </a:xfrm>
        <a:prstGeom prst="chevron">
          <a:avLst/>
        </a:prstGeom>
        <a:solidFill>
          <a:srgbClr val="FFFFFF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Setup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4948711" y="0"/>
        <a:ext cx="2294576" cy="354564"/>
      </dsp:txXfrm>
    </dsp:sp>
    <dsp:sp modelId="{51333ADE-49D7-4FA6-8A68-755A4133E1C9}">
      <dsp:nvSpPr>
        <dsp:cNvPr id="0" name=""/>
        <dsp:cNvSpPr/>
      </dsp:nvSpPr>
      <dsp:spPr>
        <a:xfrm>
          <a:off x="7155656" y="0"/>
          <a:ext cx="2649140" cy="354564"/>
        </a:xfrm>
        <a:prstGeom prst="chevron">
          <a:avLst/>
        </a:prstGeom>
        <a:solidFill>
          <a:srgbClr val="FFFFFF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Layout</a:t>
          </a:r>
          <a:r>
            <a:rPr lang="en-US" sz="2300" kern="1200" dirty="0">
              <a:solidFill>
                <a:srgbClr val="1482AC"/>
              </a:solidFill>
            </a:rPr>
            <a:t>s</a:t>
          </a:r>
        </a:p>
      </dsp:txBody>
      <dsp:txXfrm>
        <a:off x="7332938" y="0"/>
        <a:ext cx="2294576" cy="354564"/>
      </dsp:txXfrm>
    </dsp:sp>
    <dsp:sp modelId="{D9348225-5FBF-4C07-BDE0-33F6595C7462}">
      <dsp:nvSpPr>
        <dsp:cNvPr id="0" name=""/>
        <dsp:cNvSpPr/>
      </dsp:nvSpPr>
      <dsp:spPr>
        <a:xfrm>
          <a:off x="9539882" y="0"/>
          <a:ext cx="2649140" cy="354564"/>
        </a:xfrm>
        <a:prstGeom prst="chevron">
          <a:avLst/>
        </a:prstGeom>
        <a:solidFill>
          <a:srgbClr val="1482AC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chemeClr val="bg1"/>
              </a:solidFill>
            </a:rPr>
            <a:t>Controls</a:t>
          </a:r>
        </a:p>
      </dsp:txBody>
      <dsp:txXfrm>
        <a:off x="9717164" y="0"/>
        <a:ext cx="2294576" cy="354564"/>
      </dsp:txXfrm>
    </dsp:sp>
  </dsp:spTree>
</dsp:drawing>
</file>

<file path=ppt/diagrams/drawing3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0F66D7-5F10-4764-A2D8-9F0A4DF88587}">
      <dsp:nvSpPr>
        <dsp:cNvPr id="0" name=""/>
        <dsp:cNvSpPr/>
      </dsp:nvSpPr>
      <dsp:spPr>
        <a:xfrm>
          <a:off x="2976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Introduction</a:t>
          </a:r>
        </a:p>
      </dsp:txBody>
      <dsp:txXfrm>
        <a:off x="180258" y="0"/>
        <a:ext cx="2294576" cy="354564"/>
      </dsp:txXfrm>
    </dsp:sp>
    <dsp:sp modelId="{A3E7F7F5-370E-4204-AB71-48FFB923029D}">
      <dsp:nvSpPr>
        <dsp:cNvPr id="0" name=""/>
        <dsp:cNvSpPr/>
      </dsp:nvSpPr>
      <dsp:spPr>
        <a:xfrm>
          <a:off x="2387203" y="0"/>
          <a:ext cx="2649140" cy="354564"/>
        </a:xfrm>
        <a:prstGeom prst="chevron">
          <a:avLst/>
        </a:prstGeom>
        <a:solidFill>
          <a:srgbClr val="FFFFFF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.NET MAUI</a:t>
          </a:r>
        </a:p>
      </dsp:txBody>
      <dsp:txXfrm>
        <a:off x="2564485" y="0"/>
        <a:ext cx="2294576" cy="354564"/>
      </dsp:txXfrm>
    </dsp:sp>
    <dsp:sp modelId="{F80FE94B-A2F8-4C46-A1F4-F44CF4574D61}">
      <dsp:nvSpPr>
        <dsp:cNvPr id="0" name=""/>
        <dsp:cNvSpPr/>
      </dsp:nvSpPr>
      <dsp:spPr>
        <a:xfrm>
          <a:off x="4771429" y="0"/>
          <a:ext cx="2649140" cy="354564"/>
        </a:xfrm>
        <a:prstGeom prst="chevron">
          <a:avLst/>
        </a:prstGeom>
        <a:solidFill>
          <a:srgbClr val="FFFFFF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Setup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4948711" y="0"/>
        <a:ext cx="2294576" cy="354564"/>
      </dsp:txXfrm>
    </dsp:sp>
    <dsp:sp modelId="{51333ADE-49D7-4FA6-8A68-755A4133E1C9}">
      <dsp:nvSpPr>
        <dsp:cNvPr id="0" name=""/>
        <dsp:cNvSpPr/>
      </dsp:nvSpPr>
      <dsp:spPr>
        <a:xfrm>
          <a:off x="7155656" y="0"/>
          <a:ext cx="2649140" cy="354564"/>
        </a:xfrm>
        <a:prstGeom prst="chevron">
          <a:avLst/>
        </a:prstGeom>
        <a:solidFill>
          <a:srgbClr val="FFFFFF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Layout</a:t>
          </a:r>
          <a:r>
            <a:rPr lang="en-US" sz="2300" kern="1200" dirty="0">
              <a:solidFill>
                <a:srgbClr val="1482AC"/>
              </a:solidFill>
            </a:rPr>
            <a:t>s</a:t>
          </a:r>
        </a:p>
      </dsp:txBody>
      <dsp:txXfrm>
        <a:off x="7332938" y="0"/>
        <a:ext cx="2294576" cy="354564"/>
      </dsp:txXfrm>
    </dsp:sp>
    <dsp:sp modelId="{D9348225-5FBF-4C07-BDE0-33F6595C7462}">
      <dsp:nvSpPr>
        <dsp:cNvPr id="0" name=""/>
        <dsp:cNvSpPr/>
      </dsp:nvSpPr>
      <dsp:spPr>
        <a:xfrm>
          <a:off x="9539882" y="0"/>
          <a:ext cx="2649140" cy="354564"/>
        </a:xfrm>
        <a:prstGeom prst="chevron">
          <a:avLst/>
        </a:prstGeom>
        <a:solidFill>
          <a:srgbClr val="1482AC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chemeClr val="bg1"/>
              </a:solidFill>
            </a:rPr>
            <a:t>Controls</a:t>
          </a:r>
        </a:p>
      </dsp:txBody>
      <dsp:txXfrm>
        <a:off x="9717164" y="0"/>
        <a:ext cx="2294576" cy="354564"/>
      </dsp:txXfrm>
    </dsp:sp>
  </dsp:spTree>
</dsp:drawing>
</file>

<file path=ppt/diagrams/drawing3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0F66D7-5F10-4764-A2D8-9F0A4DF88587}">
      <dsp:nvSpPr>
        <dsp:cNvPr id="0" name=""/>
        <dsp:cNvSpPr/>
      </dsp:nvSpPr>
      <dsp:spPr>
        <a:xfrm>
          <a:off x="2976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Introduction</a:t>
          </a:r>
        </a:p>
      </dsp:txBody>
      <dsp:txXfrm>
        <a:off x="180258" y="0"/>
        <a:ext cx="2294576" cy="354564"/>
      </dsp:txXfrm>
    </dsp:sp>
    <dsp:sp modelId="{A3E7F7F5-370E-4204-AB71-48FFB923029D}">
      <dsp:nvSpPr>
        <dsp:cNvPr id="0" name=""/>
        <dsp:cNvSpPr/>
      </dsp:nvSpPr>
      <dsp:spPr>
        <a:xfrm>
          <a:off x="2387203" y="0"/>
          <a:ext cx="2649140" cy="354564"/>
        </a:xfrm>
        <a:prstGeom prst="chevron">
          <a:avLst/>
        </a:prstGeom>
        <a:solidFill>
          <a:srgbClr val="FFFFFF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.NET MAUI</a:t>
          </a:r>
        </a:p>
      </dsp:txBody>
      <dsp:txXfrm>
        <a:off x="2564485" y="0"/>
        <a:ext cx="2294576" cy="354564"/>
      </dsp:txXfrm>
    </dsp:sp>
    <dsp:sp modelId="{F80FE94B-A2F8-4C46-A1F4-F44CF4574D61}">
      <dsp:nvSpPr>
        <dsp:cNvPr id="0" name=""/>
        <dsp:cNvSpPr/>
      </dsp:nvSpPr>
      <dsp:spPr>
        <a:xfrm>
          <a:off x="4771429" y="0"/>
          <a:ext cx="2649140" cy="354564"/>
        </a:xfrm>
        <a:prstGeom prst="chevron">
          <a:avLst/>
        </a:prstGeom>
        <a:solidFill>
          <a:srgbClr val="FFFFFF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Setup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4948711" y="0"/>
        <a:ext cx="2294576" cy="354564"/>
      </dsp:txXfrm>
    </dsp:sp>
    <dsp:sp modelId="{51333ADE-49D7-4FA6-8A68-755A4133E1C9}">
      <dsp:nvSpPr>
        <dsp:cNvPr id="0" name=""/>
        <dsp:cNvSpPr/>
      </dsp:nvSpPr>
      <dsp:spPr>
        <a:xfrm>
          <a:off x="7155656" y="0"/>
          <a:ext cx="2649140" cy="354564"/>
        </a:xfrm>
        <a:prstGeom prst="chevron">
          <a:avLst/>
        </a:prstGeom>
        <a:solidFill>
          <a:srgbClr val="FFFFFF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Layout</a:t>
          </a:r>
          <a:r>
            <a:rPr lang="en-US" sz="2300" kern="1200" dirty="0">
              <a:solidFill>
                <a:srgbClr val="1482AC"/>
              </a:solidFill>
            </a:rPr>
            <a:t>s</a:t>
          </a:r>
        </a:p>
      </dsp:txBody>
      <dsp:txXfrm>
        <a:off x="7332938" y="0"/>
        <a:ext cx="2294576" cy="354564"/>
      </dsp:txXfrm>
    </dsp:sp>
    <dsp:sp modelId="{D9348225-5FBF-4C07-BDE0-33F6595C7462}">
      <dsp:nvSpPr>
        <dsp:cNvPr id="0" name=""/>
        <dsp:cNvSpPr/>
      </dsp:nvSpPr>
      <dsp:spPr>
        <a:xfrm>
          <a:off x="9539882" y="0"/>
          <a:ext cx="2649140" cy="354564"/>
        </a:xfrm>
        <a:prstGeom prst="chevron">
          <a:avLst/>
        </a:prstGeom>
        <a:solidFill>
          <a:srgbClr val="1482AC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chemeClr val="bg1"/>
              </a:solidFill>
            </a:rPr>
            <a:t>Controls</a:t>
          </a:r>
        </a:p>
      </dsp:txBody>
      <dsp:txXfrm>
        <a:off x="9717164" y="0"/>
        <a:ext cx="2294576" cy="354564"/>
      </dsp:txXfrm>
    </dsp:sp>
  </dsp:spTree>
</dsp:drawing>
</file>

<file path=ppt/diagrams/drawing3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0F66D7-5F10-4764-A2D8-9F0A4DF88587}">
      <dsp:nvSpPr>
        <dsp:cNvPr id="0" name=""/>
        <dsp:cNvSpPr/>
      </dsp:nvSpPr>
      <dsp:spPr>
        <a:xfrm>
          <a:off x="2976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Introduction</a:t>
          </a:r>
        </a:p>
      </dsp:txBody>
      <dsp:txXfrm>
        <a:off x="180258" y="0"/>
        <a:ext cx="2294576" cy="354564"/>
      </dsp:txXfrm>
    </dsp:sp>
    <dsp:sp modelId="{A3E7F7F5-370E-4204-AB71-48FFB923029D}">
      <dsp:nvSpPr>
        <dsp:cNvPr id="0" name=""/>
        <dsp:cNvSpPr/>
      </dsp:nvSpPr>
      <dsp:spPr>
        <a:xfrm>
          <a:off x="2387203" y="0"/>
          <a:ext cx="2649140" cy="354564"/>
        </a:xfrm>
        <a:prstGeom prst="chevron">
          <a:avLst/>
        </a:prstGeom>
        <a:solidFill>
          <a:srgbClr val="FFFFFF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.NET MAUI</a:t>
          </a:r>
        </a:p>
      </dsp:txBody>
      <dsp:txXfrm>
        <a:off x="2564485" y="0"/>
        <a:ext cx="2294576" cy="354564"/>
      </dsp:txXfrm>
    </dsp:sp>
    <dsp:sp modelId="{F80FE94B-A2F8-4C46-A1F4-F44CF4574D61}">
      <dsp:nvSpPr>
        <dsp:cNvPr id="0" name=""/>
        <dsp:cNvSpPr/>
      </dsp:nvSpPr>
      <dsp:spPr>
        <a:xfrm>
          <a:off x="4771429" y="0"/>
          <a:ext cx="2649140" cy="354564"/>
        </a:xfrm>
        <a:prstGeom prst="chevron">
          <a:avLst/>
        </a:prstGeom>
        <a:solidFill>
          <a:srgbClr val="FFFFFF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Setup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4948711" y="0"/>
        <a:ext cx="2294576" cy="354564"/>
      </dsp:txXfrm>
    </dsp:sp>
    <dsp:sp modelId="{51333ADE-49D7-4FA6-8A68-755A4133E1C9}">
      <dsp:nvSpPr>
        <dsp:cNvPr id="0" name=""/>
        <dsp:cNvSpPr/>
      </dsp:nvSpPr>
      <dsp:spPr>
        <a:xfrm>
          <a:off x="7155656" y="0"/>
          <a:ext cx="2649140" cy="354564"/>
        </a:xfrm>
        <a:prstGeom prst="chevron">
          <a:avLst/>
        </a:prstGeom>
        <a:solidFill>
          <a:srgbClr val="FFFFFF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Layout</a:t>
          </a:r>
          <a:r>
            <a:rPr lang="en-US" sz="2300" kern="1200" dirty="0">
              <a:solidFill>
                <a:srgbClr val="1482AC"/>
              </a:solidFill>
            </a:rPr>
            <a:t>s</a:t>
          </a:r>
        </a:p>
      </dsp:txBody>
      <dsp:txXfrm>
        <a:off x="7332938" y="0"/>
        <a:ext cx="2294576" cy="354564"/>
      </dsp:txXfrm>
    </dsp:sp>
    <dsp:sp modelId="{D9348225-5FBF-4C07-BDE0-33F6595C7462}">
      <dsp:nvSpPr>
        <dsp:cNvPr id="0" name=""/>
        <dsp:cNvSpPr/>
      </dsp:nvSpPr>
      <dsp:spPr>
        <a:xfrm>
          <a:off x="9539882" y="0"/>
          <a:ext cx="2649140" cy="354564"/>
        </a:xfrm>
        <a:prstGeom prst="chevron">
          <a:avLst/>
        </a:prstGeom>
        <a:solidFill>
          <a:srgbClr val="1482AC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chemeClr val="bg1"/>
              </a:solidFill>
            </a:rPr>
            <a:t>Controls</a:t>
          </a:r>
        </a:p>
      </dsp:txBody>
      <dsp:txXfrm>
        <a:off x="9717164" y="0"/>
        <a:ext cx="2294576" cy="354564"/>
      </dsp:txXfrm>
    </dsp:sp>
  </dsp:spTree>
</dsp:drawing>
</file>

<file path=ppt/diagrams/drawing3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0F66D7-5F10-4764-A2D8-9F0A4DF88587}">
      <dsp:nvSpPr>
        <dsp:cNvPr id="0" name=""/>
        <dsp:cNvSpPr/>
      </dsp:nvSpPr>
      <dsp:spPr>
        <a:xfrm>
          <a:off x="2976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Introduction</a:t>
          </a:r>
        </a:p>
      </dsp:txBody>
      <dsp:txXfrm>
        <a:off x="180258" y="0"/>
        <a:ext cx="2294576" cy="354564"/>
      </dsp:txXfrm>
    </dsp:sp>
    <dsp:sp modelId="{A3E7F7F5-370E-4204-AB71-48FFB923029D}">
      <dsp:nvSpPr>
        <dsp:cNvPr id="0" name=""/>
        <dsp:cNvSpPr/>
      </dsp:nvSpPr>
      <dsp:spPr>
        <a:xfrm>
          <a:off x="2387203" y="0"/>
          <a:ext cx="2649140" cy="354564"/>
        </a:xfrm>
        <a:prstGeom prst="chevron">
          <a:avLst/>
        </a:prstGeom>
        <a:solidFill>
          <a:srgbClr val="FFFFFF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.NET MAUI</a:t>
          </a:r>
        </a:p>
      </dsp:txBody>
      <dsp:txXfrm>
        <a:off x="2564485" y="0"/>
        <a:ext cx="2294576" cy="354564"/>
      </dsp:txXfrm>
    </dsp:sp>
    <dsp:sp modelId="{F80FE94B-A2F8-4C46-A1F4-F44CF4574D61}">
      <dsp:nvSpPr>
        <dsp:cNvPr id="0" name=""/>
        <dsp:cNvSpPr/>
      </dsp:nvSpPr>
      <dsp:spPr>
        <a:xfrm>
          <a:off x="4771429" y="0"/>
          <a:ext cx="2649140" cy="354564"/>
        </a:xfrm>
        <a:prstGeom prst="chevron">
          <a:avLst/>
        </a:prstGeom>
        <a:solidFill>
          <a:srgbClr val="FFFFFF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Setup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4948711" y="0"/>
        <a:ext cx="2294576" cy="354564"/>
      </dsp:txXfrm>
    </dsp:sp>
    <dsp:sp modelId="{51333ADE-49D7-4FA6-8A68-755A4133E1C9}">
      <dsp:nvSpPr>
        <dsp:cNvPr id="0" name=""/>
        <dsp:cNvSpPr/>
      </dsp:nvSpPr>
      <dsp:spPr>
        <a:xfrm>
          <a:off x="7155656" y="0"/>
          <a:ext cx="2649140" cy="354564"/>
        </a:xfrm>
        <a:prstGeom prst="chevron">
          <a:avLst/>
        </a:prstGeom>
        <a:solidFill>
          <a:srgbClr val="FFFFFF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Layout</a:t>
          </a:r>
          <a:r>
            <a:rPr lang="en-US" sz="2300" kern="1200" dirty="0">
              <a:solidFill>
                <a:srgbClr val="1482AC"/>
              </a:solidFill>
            </a:rPr>
            <a:t>s</a:t>
          </a:r>
        </a:p>
      </dsp:txBody>
      <dsp:txXfrm>
        <a:off x="7332938" y="0"/>
        <a:ext cx="2294576" cy="354564"/>
      </dsp:txXfrm>
    </dsp:sp>
    <dsp:sp modelId="{D9348225-5FBF-4C07-BDE0-33F6595C7462}">
      <dsp:nvSpPr>
        <dsp:cNvPr id="0" name=""/>
        <dsp:cNvSpPr/>
      </dsp:nvSpPr>
      <dsp:spPr>
        <a:xfrm>
          <a:off x="9539882" y="0"/>
          <a:ext cx="2649140" cy="354564"/>
        </a:xfrm>
        <a:prstGeom prst="chevron">
          <a:avLst/>
        </a:prstGeom>
        <a:solidFill>
          <a:srgbClr val="1482AC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chemeClr val="bg1"/>
              </a:solidFill>
            </a:rPr>
            <a:t>Controls</a:t>
          </a:r>
        </a:p>
      </dsp:txBody>
      <dsp:txXfrm>
        <a:off x="9717164" y="0"/>
        <a:ext cx="2294576" cy="354564"/>
      </dsp:txXfrm>
    </dsp:sp>
  </dsp:spTree>
</dsp:drawing>
</file>

<file path=ppt/diagrams/drawing3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0F66D7-5F10-4764-A2D8-9F0A4DF88587}">
      <dsp:nvSpPr>
        <dsp:cNvPr id="0" name=""/>
        <dsp:cNvSpPr/>
      </dsp:nvSpPr>
      <dsp:spPr>
        <a:xfrm>
          <a:off x="2976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Introduction</a:t>
          </a:r>
        </a:p>
      </dsp:txBody>
      <dsp:txXfrm>
        <a:off x="180258" y="0"/>
        <a:ext cx="2294576" cy="354564"/>
      </dsp:txXfrm>
    </dsp:sp>
    <dsp:sp modelId="{A3E7F7F5-370E-4204-AB71-48FFB923029D}">
      <dsp:nvSpPr>
        <dsp:cNvPr id="0" name=""/>
        <dsp:cNvSpPr/>
      </dsp:nvSpPr>
      <dsp:spPr>
        <a:xfrm>
          <a:off x="2387203" y="0"/>
          <a:ext cx="2649140" cy="354564"/>
        </a:xfrm>
        <a:prstGeom prst="chevron">
          <a:avLst/>
        </a:prstGeom>
        <a:solidFill>
          <a:srgbClr val="FFFFFF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.NET MAUI</a:t>
          </a:r>
        </a:p>
      </dsp:txBody>
      <dsp:txXfrm>
        <a:off x="2564485" y="0"/>
        <a:ext cx="2294576" cy="354564"/>
      </dsp:txXfrm>
    </dsp:sp>
    <dsp:sp modelId="{F80FE94B-A2F8-4C46-A1F4-F44CF4574D61}">
      <dsp:nvSpPr>
        <dsp:cNvPr id="0" name=""/>
        <dsp:cNvSpPr/>
      </dsp:nvSpPr>
      <dsp:spPr>
        <a:xfrm>
          <a:off x="4771429" y="0"/>
          <a:ext cx="2649140" cy="354564"/>
        </a:xfrm>
        <a:prstGeom prst="chevron">
          <a:avLst/>
        </a:prstGeom>
        <a:solidFill>
          <a:srgbClr val="FFFFFF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Setup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4948711" y="0"/>
        <a:ext cx="2294576" cy="354564"/>
      </dsp:txXfrm>
    </dsp:sp>
    <dsp:sp modelId="{51333ADE-49D7-4FA6-8A68-755A4133E1C9}">
      <dsp:nvSpPr>
        <dsp:cNvPr id="0" name=""/>
        <dsp:cNvSpPr/>
      </dsp:nvSpPr>
      <dsp:spPr>
        <a:xfrm>
          <a:off x="7155656" y="0"/>
          <a:ext cx="2649140" cy="354564"/>
        </a:xfrm>
        <a:prstGeom prst="chevron">
          <a:avLst/>
        </a:prstGeom>
        <a:solidFill>
          <a:srgbClr val="FFFFFF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Layout</a:t>
          </a:r>
          <a:r>
            <a:rPr lang="en-US" sz="2300" kern="1200" dirty="0">
              <a:solidFill>
                <a:srgbClr val="1482AC"/>
              </a:solidFill>
            </a:rPr>
            <a:t>s</a:t>
          </a:r>
        </a:p>
      </dsp:txBody>
      <dsp:txXfrm>
        <a:off x="7332938" y="0"/>
        <a:ext cx="2294576" cy="354564"/>
      </dsp:txXfrm>
    </dsp:sp>
    <dsp:sp modelId="{D9348225-5FBF-4C07-BDE0-33F6595C7462}">
      <dsp:nvSpPr>
        <dsp:cNvPr id="0" name=""/>
        <dsp:cNvSpPr/>
      </dsp:nvSpPr>
      <dsp:spPr>
        <a:xfrm>
          <a:off x="9539882" y="0"/>
          <a:ext cx="2649140" cy="354564"/>
        </a:xfrm>
        <a:prstGeom prst="chevron">
          <a:avLst/>
        </a:prstGeom>
        <a:solidFill>
          <a:srgbClr val="1482AC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chemeClr val="bg1"/>
              </a:solidFill>
            </a:rPr>
            <a:t>Controls</a:t>
          </a:r>
        </a:p>
      </dsp:txBody>
      <dsp:txXfrm>
        <a:off x="9717164" y="0"/>
        <a:ext cx="2294576" cy="354564"/>
      </dsp:txXfrm>
    </dsp:sp>
  </dsp:spTree>
</dsp:drawing>
</file>

<file path=ppt/diagrams/drawing3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0F66D7-5F10-4764-A2D8-9F0A4DF88587}">
      <dsp:nvSpPr>
        <dsp:cNvPr id="0" name=""/>
        <dsp:cNvSpPr/>
      </dsp:nvSpPr>
      <dsp:spPr>
        <a:xfrm>
          <a:off x="2976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Introduction</a:t>
          </a:r>
        </a:p>
      </dsp:txBody>
      <dsp:txXfrm>
        <a:off x="180258" y="0"/>
        <a:ext cx="2294576" cy="354564"/>
      </dsp:txXfrm>
    </dsp:sp>
    <dsp:sp modelId="{A3E7F7F5-370E-4204-AB71-48FFB923029D}">
      <dsp:nvSpPr>
        <dsp:cNvPr id="0" name=""/>
        <dsp:cNvSpPr/>
      </dsp:nvSpPr>
      <dsp:spPr>
        <a:xfrm>
          <a:off x="2387203" y="0"/>
          <a:ext cx="2649140" cy="354564"/>
        </a:xfrm>
        <a:prstGeom prst="chevron">
          <a:avLst/>
        </a:prstGeom>
        <a:solidFill>
          <a:srgbClr val="FFFFFF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.NET MAUI</a:t>
          </a:r>
        </a:p>
      </dsp:txBody>
      <dsp:txXfrm>
        <a:off x="2564485" y="0"/>
        <a:ext cx="2294576" cy="354564"/>
      </dsp:txXfrm>
    </dsp:sp>
    <dsp:sp modelId="{F80FE94B-A2F8-4C46-A1F4-F44CF4574D61}">
      <dsp:nvSpPr>
        <dsp:cNvPr id="0" name=""/>
        <dsp:cNvSpPr/>
      </dsp:nvSpPr>
      <dsp:spPr>
        <a:xfrm>
          <a:off x="4771429" y="0"/>
          <a:ext cx="2649140" cy="354564"/>
        </a:xfrm>
        <a:prstGeom prst="chevron">
          <a:avLst/>
        </a:prstGeom>
        <a:solidFill>
          <a:srgbClr val="FFFFFF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Setup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4948711" y="0"/>
        <a:ext cx="2294576" cy="354564"/>
      </dsp:txXfrm>
    </dsp:sp>
    <dsp:sp modelId="{51333ADE-49D7-4FA6-8A68-755A4133E1C9}">
      <dsp:nvSpPr>
        <dsp:cNvPr id="0" name=""/>
        <dsp:cNvSpPr/>
      </dsp:nvSpPr>
      <dsp:spPr>
        <a:xfrm>
          <a:off x="7155656" y="0"/>
          <a:ext cx="2649140" cy="354564"/>
        </a:xfrm>
        <a:prstGeom prst="chevron">
          <a:avLst/>
        </a:prstGeom>
        <a:solidFill>
          <a:srgbClr val="FFFFFF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Layout</a:t>
          </a:r>
          <a:r>
            <a:rPr lang="en-US" sz="2300" kern="1200" dirty="0">
              <a:solidFill>
                <a:srgbClr val="1482AC"/>
              </a:solidFill>
            </a:rPr>
            <a:t>s</a:t>
          </a:r>
        </a:p>
      </dsp:txBody>
      <dsp:txXfrm>
        <a:off x="7332938" y="0"/>
        <a:ext cx="2294576" cy="354564"/>
      </dsp:txXfrm>
    </dsp:sp>
    <dsp:sp modelId="{D9348225-5FBF-4C07-BDE0-33F6595C7462}">
      <dsp:nvSpPr>
        <dsp:cNvPr id="0" name=""/>
        <dsp:cNvSpPr/>
      </dsp:nvSpPr>
      <dsp:spPr>
        <a:xfrm>
          <a:off x="9539882" y="0"/>
          <a:ext cx="2649140" cy="354564"/>
        </a:xfrm>
        <a:prstGeom prst="chevron">
          <a:avLst/>
        </a:prstGeom>
        <a:solidFill>
          <a:srgbClr val="1482AC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chemeClr val="bg1"/>
              </a:solidFill>
            </a:rPr>
            <a:t>Controls</a:t>
          </a:r>
        </a:p>
      </dsp:txBody>
      <dsp:txXfrm>
        <a:off x="9717164" y="0"/>
        <a:ext cx="2294576" cy="354564"/>
      </dsp:txXfrm>
    </dsp:sp>
  </dsp:spTree>
</dsp:drawing>
</file>

<file path=ppt/diagrams/drawing3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0F66D7-5F10-4764-A2D8-9F0A4DF88587}">
      <dsp:nvSpPr>
        <dsp:cNvPr id="0" name=""/>
        <dsp:cNvSpPr/>
      </dsp:nvSpPr>
      <dsp:spPr>
        <a:xfrm>
          <a:off x="2976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Introduction</a:t>
          </a:r>
        </a:p>
      </dsp:txBody>
      <dsp:txXfrm>
        <a:off x="180258" y="0"/>
        <a:ext cx="2294576" cy="354564"/>
      </dsp:txXfrm>
    </dsp:sp>
    <dsp:sp modelId="{A3E7F7F5-370E-4204-AB71-48FFB923029D}">
      <dsp:nvSpPr>
        <dsp:cNvPr id="0" name=""/>
        <dsp:cNvSpPr/>
      </dsp:nvSpPr>
      <dsp:spPr>
        <a:xfrm>
          <a:off x="2387203" y="0"/>
          <a:ext cx="2649140" cy="354564"/>
        </a:xfrm>
        <a:prstGeom prst="chevron">
          <a:avLst/>
        </a:prstGeom>
        <a:solidFill>
          <a:srgbClr val="FFFFFF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.NET MAUI</a:t>
          </a:r>
        </a:p>
      </dsp:txBody>
      <dsp:txXfrm>
        <a:off x="2564485" y="0"/>
        <a:ext cx="2294576" cy="354564"/>
      </dsp:txXfrm>
    </dsp:sp>
    <dsp:sp modelId="{F80FE94B-A2F8-4C46-A1F4-F44CF4574D61}">
      <dsp:nvSpPr>
        <dsp:cNvPr id="0" name=""/>
        <dsp:cNvSpPr/>
      </dsp:nvSpPr>
      <dsp:spPr>
        <a:xfrm>
          <a:off x="4771429" y="0"/>
          <a:ext cx="2649140" cy="354564"/>
        </a:xfrm>
        <a:prstGeom prst="chevron">
          <a:avLst/>
        </a:prstGeom>
        <a:solidFill>
          <a:srgbClr val="FFFFFF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Setup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4948711" y="0"/>
        <a:ext cx="2294576" cy="354564"/>
      </dsp:txXfrm>
    </dsp:sp>
    <dsp:sp modelId="{51333ADE-49D7-4FA6-8A68-755A4133E1C9}">
      <dsp:nvSpPr>
        <dsp:cNvPr id="0" name=""/>
        <dsp:cNvSpPr/>
      </dsp:nvSpPr>
      <dsp:spPr>
        <a:xfrm>
          <a:off x="7155656" y="0"/>
          <a:ext cx="2649140" cy="354564"/>
        </a:xfrm>
        <a:prstGeom prst="chevron">
          <a:avLst/>
        </a:prstGeom>
        <a:solidFill>
          <a:srgbClr val="FFFFFF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Layout</a:t>
          </a:r>
          <a:r>
            <a:rPr lang="en-US" sz="2300" kern="1200" dirty="0">
              <a:solidFill>
                <a:srgbClr val="1482AC"/>
              </a:solidFill>
            </a:rPr>
            <a:t>s</a:t>
          </a:r>
        </a:p>
      </dsp:txBody>
      <dsp:txXfrm>
        <a:off x="7332938" y="0"/>
        <a:ext cx="2294576" cy="354564"/>
      </dsp:txXfrm>
    </dsp:sp>
    <dsp:sp modelId="{D9348225-5FBF-4C07-BDE0-33F6595C7462}">
      <dsp:nvSpPr>
        <dsp:cNvPr id="0" name=""/>
        <dsp:cNvSpPr/>
      </dsp:nvSpPr>
      <dsp:spPr>
        <a:xfrm>
          <a:off x="9539882" y="0"/>
          <a:ext cx="2649140" cy="354564"/>
        </a:xfrm>
        <a:prstGeom prst="chevron">
          <a:avLst/>
        </a:prstGeom>
        <a:solidFill>
          <a:srgbClr val="1482AC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chemeClr val="bg1"/>
              </a:solidFill>
            </a:rPr>
            <a:t>Controls</a:t>
          </a:r>
        </a:p>
      </dsp:txBody>
      <dsp:txXfrm>
        <a:off x="9717164" y="0"/>
        <a:ext cx="2294576" cy="354564"/>
      </dsp:txXfrm>
    </dsp:sp>
  </dsp:spTree>
</dsp:drawing>
</file>

<file path=ppt/diagrams/drawing3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0F66D7-5F10-4764-A2D8-9F0A4DF88587}">
      <dsp:nvSpPr>
        <dsp:cNvPr id="0" name=""/>
        <dsp:cNvSpPr/>
      </dsp:nvSpPr>
      <dsp:spPr>
        <a:xfrm>
          <a:off x="5953" y="0"/>
          <a:ext cx="12180093" cy="354564"/>
        </a:xfrm>
        <a:prstGeom prst="chevron">
          <a:avLst/>
        </a:prstGeom>
        <a:solidFill>
          <a:srgbClr val="1482AC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>
              <a:solidFill>
                <a:schemeClr val="bg1"/>
              </a:solidFill>
            </a:rPr>
            <a:t>Bonus - </a:t>
          </a:r>
          <a:r>
            <a:rPr lang="en-US" sz="2300" kern="1200" dirty="0">
              <a:solidFill>
                <a:schemeClr val="bg1"/>
              </a:solidFill>
            </a:rPr>
            <a:t>Pages</a:t>
          </a:r>
        </a:p>
      </dsp:txBody>
      <dsp:txXfrm>
        <a:off x="183235" y="0"/>
        <a:ext cx="11825529" cy="35456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0F66D7-5F10-4764-A2D8-9F0A4DF88587}">
      <dsp:nvSpPr>
        <dsp:cNvPr id="0" name=""/>
        <dsp:cNvSpPr/>
      </dsp:nvSpPr>
      <dsp:spPr>
        <a:xfrm>
          <a:off x="2976" y="0"/>
          <a:ext cx="2649140" cy="354564"/>
        </a:xfrm>
        <a:prstGeom prst="chevron">
          <a:avLst/>
        </a:prstGeom>
        <a:solidFill>
          <a:srgbClr val="1482AC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chemeClr val="bg1"/>
              </a:solidFill>
            </a:rPr>
            <a:t>Introduction</a:t>
          </a:r>
        </a:p>
      </dsp:txBody>
      <dsp:txXfrm>
        <a:off x="180258" y="0"/>
        <a:ext cx="2294576" cy="354564"/>
      </dsp:txXfrm>
    </dsp:sp>
    <dsp:sp modelId="{A3E7F7F5-370E-4204-AB71-48FFB923029D}">
      <dsp:nvSpPr>
        <dsp:cNvPr id="0" name=""/>
        <dsp:cNvSpPr/>
      </dsp:nvSpPr>
      <dsp:spPr>
        <a:xfrm>
          <a:off x="2387203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.NET MAUI</a:t>
          </a:r>
        </a:p>
      </dsp:txBody>
      <dsp:txXfrm>
        <a:off x="2564485" y="0"/>
        <a:ext cx="2294576" cy="354564"/>
      </dsp:txXfrm>
    </dsp:sp>
    <dsp:sp modelId="{F80FE94B-A2F8-4C46-A1F4-F44CF4574D61}">
      <dsp:nvSpPr>
        <dsp:cNvPr id="0" name=""/>
        <dsp:cNvSpPr/>
      </dsp:nvSpPr>
      <dsp:spPr>
        <a:xfrm>
          <a:off x="4771429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Setup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4948711" y="0"/>
        <a:ext cx="2294576" cy="354564"/>
      </dsp:txXfrm>
    </dsp:sp>
    <dsp:sp modelId="{51333ADE-49D7-4FA6-8A68-755A4133E1C9}">
      <dsp:nvSpPr>
        <dsp:cNvPr id="0" name=""/>
        <dsp:cNvSpPr/>
      </dsp:nvSpPr>
      <dsp:spPr>
        <a:xfrm>
          <a:off x="7155656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Layout</a:t>
          </a:r>
          <a:r>
            <a:rPr lang="en-US" sz="2300" kern="1200" dirty="0">
              <a:solidFill>
                <a:srgbClr val="1482AC"/>
              </a:solidFill>
            </a:rPr>
            <a:t>s</a:t>
          </a:r>
        </a:p>
      </dsp:txBody>
      <dsp:txXfrm>
        <a:off x="7332938" y="0"/>
        <a:ext cx="2294576" cy="354564"/>
      </dsp:txXfrm>
    </dsp:sp>
    <dsp:sp modelId="{D9348225-5FBF-4C07-BDE0-33F6595C7462}">
      <dsp:nvSpPr>
        <dsp:cNvPr id="0" name=""/>
        <dsp:cNvSpPr/>
      </dsp:nvSpPr>
      <dsp:spPr>
        <a:xfrm>
          <a:off x="9539882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Controls</a:t>
          </a:r>
        </a:p>
      </dsp:txBody>
      <dsp:txXfrm>
        <a:off x="9717164" y="0"/>
        <a:ext cx="2294576" cy="354564"/>
      </dsp:txXfrm>
    </dsp:sp>
  </dsp:spTree>
</dsp:drawing>
</file>

<file path=ppt/diagrams/drawing4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0F66D7-5F10-4764-A2D8-9F0A4DF88587}">
      <dsp:nvSpPr>
        <dsp:cNvPr id="0" name=""/>
        <dsp:cNvSpPr/>
      </dsp:nvSpPr>
      <dsp:spPr>
        <a:xfrm>
          <a:off x="5953" y="0"/>
          <a:ext cx="12180093" cy="354564"/>
        </a:xfrm>
        <a:prstGeom prst="chevron">
          <a:avLst/>
        </a:prstGeom>
        <a:solidFill>
          <a:srgbClr val="1482AC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>
              <a:solidFill>
                <a:schemeClr val="bg1"/>
              </a:solidFill>
            </a:rPr>
            <a:t>Bonus - </a:t>
          </a:r>
          <a:r>
            <a:rPr lang="en-US" sz="2300" kern="1200" dirty="0">
              <a:solidFill>
                <a:schemeClr val="bg1"/>
              </a:solidFill>
            </a:rPr>
            <a:t>Pages</a:t>
          </a:r>
        </a:p>
      </dsp:txBody>
      <dsp:txXfrm>
        <a:off x="183235" y="0"/>
        <a:ext cx="11825529" cy="354564"/>
      </dsp:txXfrm>
    </dsp:sp>
  </dsp:spTree>
</dsp:drawing>
</file>

<file path=ppt/diagrams/drawing4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0F66D7-5F10-4764-A2D8-9F0A4DF88587}">
      <dsp:nvSpPr>
        <dsp:cNvPr id="0" name=""/>
        <dsp:cNvSpPr/>
      </dsp:nvSpPr>
      <dsp:spPr>
        <a:xfrm>
          <a:off x="5953" y="0"/>
          <a:ext cx="12180093" cy="354564"/>
        </a:xfrm>
        <a:prstGeom prst="chevron">
          <a:avLst/>
        </a:prstGeom>
        <a:solidFill>
          <a:srgbClr val="1482AC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>
              <a:solidFill>
                <a:schemeClr val="bg1"/>
              </a:solidFill>
            </a:rPr>
            <a:t>Bonus - </a:t>
          </a:r>
          <a:r>
            <a:rPr lang="en-US" sz="2300" kern="1200" dirty="0">
              <a:solidFill>
                <a:schemeClr val="bg1"/>
              </a:solidFill>
            </a:rPr>
            <a:t>Pages</a:t>
          </a:r>
        </a:p>
      </dsp:txBody>
      <dsp:txXfrm>
        <a:off x="183235" y="0"/>
        <a:ext cx="11825529" cy="35456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0F66D7-5F10-4764-A2D8-9F0A4DF88587}">
      <dsp:nvSpPr>
        <dsp:cNvPr id="0" name=""/>
        <dsp:cNvSpPr/>
      </dsp:nvSpPr>
      <dsp:spPr>
        <a:xfrm>
          <a:off x="2976" y="0"/>
          <a:ext cx="2649140" cy="354564"/>
        </a:xfrm>
        <a:prstGeom prst="chevron">
          <a:avLst/>
        </a:prstGeom>
        <a:solidFill>
          <a:srgbClr val="1482AC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chemeClr val="bg1"/>
              </a:solidFill>
            </a:rPr>
            <a:t>Introduction</a:t>
          </a:r>
        </a:p>
      </dsp:txBody>
      <dsp:txXfrm>
        <a:off x="180258" y="0"/>
        <a:ext cx="2294576" cy="354564"/>
      </dsp:txXfrm>
    </dsp:sp>
    <dsp:sp modelId="{A3E7F7F5-370E-4204-AB71-48FFB923029D}">
      <dsp:nvSpPr>
        <dsp:cNvPr id="0" name=""/>
        <dsp:cNvSpPr/>
      </dsp:nvSpPr>
      <dsp:spPr>
        <a:xfrm>
          <a:off x="2387203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.NET MAUI</a:t>
          </a:r>
        </a:p>
      </dsp:txBody>
      <dsp:txXfrm>
        <a:off x="2564485" y="0"/>
        <a:ext cx="2294576" cy="354564"/>
      </dsp:txXfrm>
    </dsp:sp>
    <dsp:sp modelId="{F80FE94B-A2F8-4C46-A1F4-F44CF4574D61}">
      <dsp:nvSpPr>
        <dsp:cNvPr id="0" name=""/>
        <dsp:cNvSpPr/>
      </dsp:nvSpPr>
      <dsp:spPr>
        <a:xfrm>
          <a:off x="4771429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Setup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4948711" y="0"/>
        <a:ext cx="2294576" cy="354564"/>
      </dsp:txXfrm>
    </dsp:sp>
    <dsp:sp modelId="{51333ADE-49D7-4FA6-8A68-755A4133E1C9}">
      <dsp:nvSpPr>
        <dsp:cNvPr id="0" name=""/>
        <dsp:cNvSpPr/>
      </dsp:nvSpPr>
      <dsp:spPr>
        <a:xfrm>
          <a:off x="7155656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Layout</a:t>
          </a:r>
          <a:r>
            <a:rPr lang="en-US" sz="2300" kern="1200" dirty="0">
              <a:solidFill>
                <a:srgbClr val="1482AC"/>
              </a:solidFill>
            </a:rPr>
            <a:t>s</a:t>
          </a:r>
        </a:p>
      </dsp:txBody>
      <dsp:txXfrm>
        <a:off x="7332938" y="0"/>
        <a:ext cx="2294576" cy="354564"/>
      </dsp:txXfrm>
    </dsp:sp>
    <dsp:sp modelId="{D9348225-5FBF-4C07-BDE0-33F6595C7462}">
      <dsp:nvSpPr>
        <dsp:cNvPr id="0" name=""/>
        <dsp:cNvSpPr/>
      </dsp:nvSpPr>
      <dsp:spPr>
        <a:xfrm>
          <a:off x="9539882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Controls</a:t>
          </a:r>
        </a:p>
      </dsp:txBody>
      <dsp:txXfrm>
        <a:off x="9717164" y="0"/>
        <a:ext cx="2294576" cy="35456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0F66D7-5F10-4764-A2D8-9F0A4DF88587}">
      <dsp:nvSpPr>
        <dsp:cNvPr id="0" name=""/>
        <dsp:cNvSpPr/>
      </dsp:nvSpPr>
      <dsp:spPr>
        <a:xfrm>
          <a:off x="2976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Introduction</a:t>
          </a:r>
        </a:p>
      </dsp:txBody>
      <dsp:txXfrm>
        <a:off x="180258" y="0"/>
        <a:ext cx="2294576" cy="354564"/>
      </dsp:txXfrm>
    </dsp:sp>
    <dsp:sp modelId="{A3E7F7F5-370E-4204-AB71-48FFB923029D}">
      <dsp:nvSpPr>
        <dsp:cNvPr id="0" name=""/>
        <dsp:cNvSpPr/>
      </dsp:nvSpPr>
      <dsp:spPr>
        <a:xfrm>
          <a:off x="2387203" y="0"/>
          <a:ext cx="2649140" cy="354564"/>
        </a:xfrm>
        <a:prstGeom prst="chevron">
          <a:avLst/>
        </a:prstGeom>
        <a:solidFill>
          <a:srgbClr val="1482AC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chemeClr val="bg1"/>
              </a:solidFill>
            </a:rPr>
            <a:t>.NET MAUI</a:t>
          </a:r>
        </a:p>
      </dsp:txBody>
      <dsp:txXfrm>
        <a:off x="2564485" y="0"/>
        <a:ext cx="2294576" cy="354564"/>
      </dsp:txXfrm>
    </dsp:sp>
    <dsp:sp modelId="{F80FE94B-A2F8-4C46-A1F4-F44CF4574D61}">
      <dsp:nvSpPr>
        <dsp:cNvPr id="0" name=""/>
        <dsp:cNvSpPr/>
      </dsp:nvSpPr>
      <dsp:spPr>
        <a:xfrm>
          <a:off x="4771429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Setup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4948711" y="0"/>
        <a:ext cx="2294576" cy="354564"/>
      </dsp:txXfrm>
    </dsp:sp>
    <dsp:sp modelId="{51333ADE-49D7-4FA6-8A68-755A4133E1C9}">
      <dsp:nvSpPr>
        <dsp:cNvPr id="0" name=""/>
        <dsp:cNvSpPr/>
      </dsp:nvSpPr>
      <dsp:spPr>
        <a:xfrm>
          <a:off x="7155656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Layout</a:t>
          </a:r>
          <a:r>
            <a:rPr lang="en-US" sz="2300" kern="1200" dirty="0">
              <a:solidFill>
                <a:srgbClr val="1482AC"/>
              </a:solidFill>
            </a:rPr>
            <a:t>s</a:t>
          </a:r>
        </a:p>
      </dsp:txBody>
      <dsp:txXfrm>
        <a:off x="7332938" y="0"/>
        <a:ext cx="2294576" cy="354564"/>
      </dsp:txXfrm>
    </dsp:sp>
    <dsp:sp modelId="{D9348225-5FBF-4C07-BDE0-33F6595C7462}">
      <dsp:nvSpPr>
        <dsp:cNvPr id="0" name=""/>
        <dsp:cNvSpPr/>
      </dsp:nvSpPr>
      <dsp:spPr>
        <a:xfrm>
          <a:off x="9539882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Controls</a:t>
          </a:r>
        </a:p>
      </dsp:txBody>
      <dsp:txXfrm>
        <a:off x="9717164" y="0"/>
        <a:ext cx="2294576" cy="354564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0F66D7-5F10-4764-A2D8-9F0A4DF88587}">
      <dsp:nvSpPr>
        <dsp:cNvPr id="0" name=""/>
        <dsp:cNvSpPr/>
      </dsp:nvSpPr>
      <dsp:spPr>
        <a:xfrm>
          <a:off x="2976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Introduction</a:t>
          </a:r>
        </a:p>
      </dsp:txBody>
      <dsp:txXfrm>
        <a:off x="180258" y="0"/>
        <a:ext cx="2294576" cy="354564"/>
      </dsp:txXfrm>
    </dsp:sp>
    <dsp:sp modelId="{A3E7F7F5-370E-4204-AB71-48FFB923029D}">
      <dsp:nvSpPr>
        <dsp:cNvPr id="0" name=""/>
        <dsp:cNvSpPr/>
      </dsp:nvSpPr>
      <dsp:spPr>
        <a:xfrm>
          <a:off x="2387203" y="0"/>
          <a:ext cx="2649140" cy="354564"/>
        </a:xfrm>
        <a:prstGeom prst="chevron">
          <a:avLst/>
        </a:prstGeom>
        <a:solidFill>
          <a:srgbClr val="1482AC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chemeClr val="bg1"/>
              </a:solidFill>
            </a:rPr>
            <a:t>.NET MAUI</a:t>
          </a:r>
        </a:p>
      </dsp:txBody>
      <dsp:txXfrm>
        <a:off x="2564485" y="0"/>
        <a:ext cx="2294576" cy="354564"/>
      </dsp:txXfrm>
    </dsp:sp>
    <dsp:sp modelId="{F80FE94B-A2F8-4C46-A1F4-F44CF4574D61}">
      <dsp:nvSpPr>
        <dsp:cNvPr id="0" name=""/>
        <dsp:cNvSpPr/>
      </dsp:nvSpPr>
      <dsp:spPr>
        <a:xfrm>
          <a:off x="4771429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Setup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4948711" y="0"/>
        <a:ext cx="2294576" cy="354564"/>
      </dsp:txXfrm>
    </dsp:sp>
    <dsp:sp modelId="{51333ADE-49D7-4FA6-8A68-755A4133E1C9}">
      <dsp:nvSpPr>
        <dsp:cNvPr id="0" name=""/>
        <dsp:cNvSpPr/>
      </dsp:nvSpPr>
      <dsp:spPr>
        <a:xfrm>
          <a:off x="7155656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Layout</a:t>
          </a:r>
          <a:r>
            <a:rPr lang="en-US" sz="2300" kern="1200" dirty="0">
              <a:solidFill>
                <a:srgbClr val="1482AC"/>
              </a:solidFill>
            </a:rPr>
            <a:t>s</a:t>
          </a:r>
        </a:p>
      </dsp:txBody>
      <dsp:txXfrm>
        <a:off x="7332938" y="0"/>
        <a:ext cx="2294576" cy="354564"/>
      </dsp:txXfrm>
    </dsp:sp>
    <dsp:sp modelId="{D9348225-5FBF-4C07-BDE0-33F6595C7462}">
      <dsp:nvSpPr>
        <dsp:cNvPr id="0" name=""/>
        <dsp:cNvSpPr/>
      </dsp:nvSpPr>
      <dsp:spPr>
        <a:xfrm>
          <a:off x="9539882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Controls</a:t>
          </a:r>
        </a:p>
      </dsp:txBody>
      <dsp:txXfrm>
        <a:off x="9717164" y="0"/>
        <a:ext cx="2294576" cy="354564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0F66D7-5F10-4764-A2D8-9F0A4DF88587}">
      <dsp:nvSpPr>
        <dsp:cNvPr id="0" name=""/>
        <dsp:cNvSpPr/>
      </dsp:nvSpPr>
      <dsp:spPr>
        <a:xfrm>
          <a:off x="2976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Introduction</a:t>
          </a:r>
        </a:p>
      </dsp:txBody>
      <dsp:txXfrm>
        <a:off x="180258" y="0"/>
        <a:ext cx="2294576" cy="354564"/>
      </dsp:txXfrm>
    </dsp:sp>
    <dsp:sp modelId="{A3E7F7F5-370E-4204-AB71-48FFB923029D}">
      <dsp:nvSpPr>
        <dsp:cNvPr id="0" name=""/>
        <dsp:cNvSpPr/>
      </dsp:nvSpPr>
      <dsp:spPr>
        <a:xfrm>
          <a:off x="2387203" y="0"/>
          <a:ext cx="2649140" cy="354564"/>
        </a:xfrm>
        <a:prstGeom prst="chevron">
          <a:avLst/>
        </a:prstGeom>
        <a:solidFill>
          <a:srgbClr val="1482AC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chemeClr val="bg1"/>
              </a:solidFill>
            </a:rPr>
            <a:t>.NET MAUI</a:t>
          </a:r>
        </a:p>
      </dsp:txBody>
      <dsp:txXfrm>
        <a:off x="2564485" y="0"/>
        <a:ext cx="2294576" cy="354564"/>
      </dsp:txXfrm>
    </dsp:sp>
    <dsp:sp modelId="{F80FE94B-A2F8-4C46-A1F4-F44CF4574D61}">
      <dsp:nvSpPr>
        <dsp:cNvPr id="0" name=""/>
        <dsp:cNvSpPr/>
      </dsp:nvSpPr>
      <dsp:spPr>
        <a:xfrm>
          <a:off x="4771429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Setup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4948711" y="0"/>
        <a:ext cx="2294576" cy="354564"/>
      </dsp:txXfrm>
    </dsp:sp>
    <dsp:sp modelId="{51333ADE-49D7-4FA6-8A68-755A4133E1C9}">
      <dsp:nvSpPr>
        <dsp:cNvPr id="0" name=""/>
        <dsp:cNvSpPr/>
      </dsp:nvSpPr>
      <dsp:spPr>
        <a:xfrm>
          <a:off x="7155656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Layout</a:t>
          </a:r>
          <a:r>
            <a:rPr lang="en-US" sz="2300" kern="1200" dirty="0">
              <a:solidFill>
                <a:srgbClr val="1482AC"/>
              </a:solidFill>
            </a:rPr>
            <a:t>s</a:t>
          </a:r>
        </a:p>
      </dsp:txBody>
      <dsp:txXfrm>
        <a:off x="7332938" y="0"/>
        <a:ext cx="2294576" cy="354564"/>
      </dsp:txXfrm>
    </dsp:sp>
    <dsp:sp modelId="{D9348225-5FBF-4C07-BDE0-33F6595C7462}">
      <dsp:nvSpPr>
        <dsp:cNvPr id="0" name=""/>
        <dsp:cNvSpPr/>
      </dsp:nvSpPr>
      <dsp:spPr>
        <a:xfrm>
          <a:off x="9539882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Controls</a:t>
          </a:r>
        </a:p>
      </dsp:txBody>
      <dsp:txXfrm>
        <a:off x="9717164" y="0"/>
        <a:ext cx="2294576" cy="354564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0F66D7-5F10-4764-A2D8-9F0A4DF88587}">
      <dsp:nvSpPr>
        <dsp:cNvPr id="0" name=""/>
        <dsp:cNvSpPr/>
      </dsp:nvSpPr>
      <dsp:spPr>
        <a:xfrm>
          <a:off x="2976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Introduction</a:t>
          </a:r>
        </a:p>
      </dsp:txBody>
      <dsp:txXfrm>
        <a:off x="180258" y="0"/>
        <a:ext cx="2294576" cy="354564"/>
      </dsp:txXfrm>
    </dsp:sp>
    <dsp:sp modelId="{A3E7F7F5-370E-4204-AB71-48FFB923029D}">
      <dsp:nvSpPr>
        <dsp:cNvPr id="0" name=""/>
        <dsp:cNvSpPr/>
      </dsp:nvSpPr>
      <dsp:spPr>
        <a:xfrm>
          <a:off x="2387203" y="0"/>
          <a:ext cx="2649140" cy="354564"/>
        </a:xfrm>
        <a:prstGeom prst="chevron">
          <a:avLst/>
        </a:prstGeom>
        <a:solidFill>
          <a:srgbClr val="1482AC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chemeClr val="bg1"/>
              </a:solidFill>
            </a:rPr>
            <a:t>.NET MAUI</a:t>
          </a:r>
        </a:p>
      </dsp:txBody>
      <dsp:txXfrm>
        <a:off x="2564485" y="0"/>
        <a:ext cx="2294576" cy="354564"/>
      </dsp:txXfrm>
    </dsp:sp>
    <dsp:sp modelId="{F80FE94B-A2F8-4C46-A1F4-F44CF4574D61}">
      <dsp:nvSpPr>
        <dsp:cNvPr id="0" name=""/>
        <dsp:cNvSpPr/>
      </dsp:nvSpPr>
      <dsp:spPr>
        <a:xfrm>
          <a:off x="4771429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Setup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4948711" y="0"/>
        <a:ext cx="2294576" cy="354564"/>
      </dsp:txXfrm>
    </dsp:sp>
    <dsp:sp modelId="{51333ADE-49D7-4FA6-8A68-755A4133E1C9}">
      <dsp:nvSpPr>
        <dsp:cNvPr id="0" name=""/>
        <dsp:cNvSpPr/>
      </dsp:nvSpPr>
      <dsp:spPr>
        <a:xfrm>
          <a:off x="7155656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Layout</a:t>
          </a:r>
          <a:r>
            <a:rPr lang="en-US" sz="2300" kern="1200" dirty="0">
              <a:solidFill>
                <a:srgbClr val="1482AC"/>
              </a:solidFill>
            </a:rPr>
            <a:t>s</a:t>
          </a:r>
        </a:p>
      </dsp:txBody>
      <dsp:txXfrm>
        <a:off x="7332938" y="0"/>
        <a:ext cx="2294576" cy="354564"/>
      </dsp:txXfrm>
    </dsp:sp>
    <dsp:sp modelId="{D9348225-5FBF-4C07-BDE0-33F6595C7462}">
      <dsp:nvSpPr>
        <dsp:cNvPr id="0" name=""/>
        <dsp:cNvSpPr/>
      </dsp:nvSpPr>
      <dsp:spPr>
        <a:xfrm>
          <a:off x="9539882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Controls</a:t>
          </a:r>
        </a:p>
      </dsp:txBody>
      <dsp:txXfrm>
        <a:off x="9717164" y="0"/>
        <a:ext cx="2294576" cy="35456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A795E8-66B5-4696-B483-F1F9FA0B53D4}" type="datetimeFigureOut">
              <a:rPr lang="cs-CZ" smtClean="0"/>
              <a:t>21.02.2025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E3A0E2-AD07-41C5-B242-3B425ECC781C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0114109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E3A0E2-AD07-41C5-B242-3B425ECC781C}" type="slidenum">
              <a:rPr lang="cs-CZ" smtClean="0"/>
              <a:t>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7559857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i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4E7EBF-8FEE-4079-889B-EEE134D3083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84977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dirty="0"/>
              <a:t>AAB – Android </a:t>
            </a:r>
            <a:r>
              <a:rPr lang="sk-SK" dirty="0" err="1"/>
              <a:t>App</a:t>
            </a:r>
            <a:r>
              <a:rPr lang="sk-SK" dirty="0"/>
              <a:t> </a:t>
            </a:r>
            <a:r>
              <a:rPr lang="sk-SK" dirty="0" err="1"/>
              <a:t>Bundle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13873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k-S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F920D8-C906-41F5-9ADC-FAE55DB63D22}" type="slidenum">
              <a:rPr lang="sk-SK" smtClean="0"/>
              <a:t>16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7255076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k-S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F920D8-C906-41F5-9ADC-FAE55DB63D22}" type="slidenum">
              <a:rPr lang="sk-SK" smtClean="0"/>
              <a:t>21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8009690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022845-941E-7C42-8070-12AD873FCE1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7581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Inside of a page</a:t>
            </a:r>
            <a:r>
              <a:rPr lang="en-US" baseline="0" dirty="0"/>
              <a:t> are layouts</a:t>
            </a:r>
          </a:p>
          <a:p>
            <a:r>
              <a:rPr lang="en-US" baseline="0" dirty="0"/>
              <a:t>A lot of options from something simple like a stack panel to complex and powerful grids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022845-941E-7C42-8070-12AD873FCE1E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6482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4AAD347D-5ACD-4C99-B74B-A9C85AD731AF}" type="datetimeFigureOut">
              <a:rPr lang="en-US" smtClean="0"/>
              <a:t>2025-02-21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42528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2025-02-21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62592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2025-02-21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26342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64127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2025-02-21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45985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2025-02-21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80481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2025-02-21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62974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2025-02-21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8733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2025-02-21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79409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2025-02-21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13145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2025-02-21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99394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2025-02-21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67597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AAD347D-5ACD-4C99-B74B-A9C85AD731AF}" type="datetimeFigureOut">
              <a:rPr lang="en-US" smtClean="0"/>
              <a:t>2025-02-21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12959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3" r:id="rId12"/>
  </p:sldLayoutIdLst>
  <p:hf sldNum="0"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0.xml"/><Relationship Id="rId3" Type="http://schemas.openxmlformats.org/officeDocument/2006/relationships/image" Target="../media/image10.emf"/><Relationship Id="rId7" Type="http://schemas.openxmlformats.org/officeDocument/2006/relationships/diagramColors" Target="../diagrams/colors10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0.xml"/><Relationship Id="rId5" Type="http://schemas.openxmlformats.org/officeDocument/2006/relationships/diagramLayout" Target="../diagrams/layout10.xml"/><Relationship Id="rId4" Type="http://schemas.openxmlformats.org/officeDocument/2006/relationships/diagramData" Target="../diagrams/data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.xml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5.xml"/><Relationship Id="rId3" Type="http://schemas.openxmlformats.org/officeDocument/2006/relationships/hyperlink" Target="https://www.xamarin.com/download" TargetMode="External"/><Relationship Id="rId7" Type="http://schemas.openxmlformats.org/officeDocument/2006/relationships/diagramLayout" Target="../diagrams/layout15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15.xml"/><Relationship Id="rId5" Type="http://schemas.openxmlformats.org/officeDocument/2006/relationships/image" Target="../media/image12.png"/><Relationship Id="rId10" Type="http://schemas.microsoft.com/office/2007/relationships/diagramDrawing" Target="../diagrams/drawing15.xml"/><Relationship Id="rId4" Type="http://schemas.openxmlformats.org/officeDocument/2006/relationships/image" Target="../media/image11.png"/><Relationship Id="rId9" Type="http://schemas.openxmlformats.org/officeDocument/2006/relationships/diagramColors" Target="../diagrams/colors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6.xml"/><Relationship Id="rId7" Type="http://schemas.microsoft.com/office/2007/relationships/diagramDrawing" Target="../diagrams/drawing16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6.xml"/><Relationship Id="rId5" Type="http://schemas.openxmlformats.org/officeDocument/2006/relationships/diagramQuickStyle" Target="../diagrams/quickStyle16.xml"/><Relationship Id="rId4" Type="http://schemas.openxmlformats.org/officeDocument/2006/relationships/diagramLayout" Target="../diagrams/layout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7.xml"/><Relationship Id="rId2" Type="http://schemas.openxmlformats.org/officeDocument/2006/relationships/diagramData" Target="../diagrams/data1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7.xml"/><Relationship Id="rId5" Type="http://schemas.openxmlformats.org/officeDocument/2006/relationships/diagramColors" Target="../diagrams/colors17.xml"/><Relationship Id="rId4" Type="http://schemas.openxmlformats.org/officeDocument/2006/relationships/diagramQuickStyle" Target="../diagrams/quickStyle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8.xml"/><Relationship Id="rId7" Type="http://schemas.microsoft.com/office/2007/relationships/diagramDrawing" Target="../diagrams/drawing18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8.xml"/><Relationship Id="rId5" Type="http://schemas.openxmlformats.org/officeDocument/2006/relationships/diagramQuickStyle" Target="../diagrams/quickStyle18.xml"/><Relationship Id="rId4" Type="http://schemas.openxmlformats.org/officeDocument/2006/relationships/diagramLayout" Target="../diagrams/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9.xml"/><Relationship Id="rId7" Type="http://schemas.microsoft.com/office/2007/relationships/diagramDrawing" Target="../diagrams/drawing19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9.xml"/><Relationship Id="rId5" Type="http://schemas.openxmlformats.org/officeDocument/2006/relationships/diagramQuickStyle" Target="../diagrams/quickStyle19.xml"/><Relationship Id="rId4" Type="http://schemas.openxmlformats.org/officeDocument/2006/relationships/diagramLayout" Target="../diagrams/layout19.xml"/></Relationships>
</file>

<file path=ppt/slides/_rels/slide2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0.xml"/><Relationship Id="rId3" Type="http://schemas.openxmlformats.org/officeDocument/2006/relationships/image" Target="../media/image16.png"/><Relationship Id="rId7" Type="http://schemas.openxmlformats.org/officeDocument/2006/relationships/diagramColors" Target="../diagrams/colors20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0.xml"/><Relationship Id="rId5" Type="http://schemas.openxmlformats.org/officeDocument/2006/relationships/diagramLayout" Target="../diagrams/layout20.xml"/><Relationship Id="rId4" Type="http://schemas.openxmlformats.org/officeDocument/2006/relationships/diagramData" Target="../diagrams/data2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1.xml"/><Relationship Id="rId2" Type="http://schemas.openxmlformats.org/officeDocument/2006/relationships/diagramData" Target="../diagrams/data2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1.xml"/><Relationship Id="rId5" Type="http://schemas.openxmlformats.org/officeDocument/2006/relationships/diagramColors" Target="../diagrams/colors21.xml"/><Relationship Id="rId4" Type="http://schemas.openxmlformats.org/officeDocument/2006/relationships/diagramQuickStyle" Target="../diagrams/quickStyle2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2.xml"/><Relationship Id="rId2" Type="http://schemas.openxmlformats.org/officeDocument/2006/relationships/diagramData" Target="../diagrams/data2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2.xml"/><Relationship Id="rId5" Type="http://schemas.openxmlformats.org/officeDocument/2006/relationships/diagramColors" Target="../diagrams/colors22.xml"/><Relationship Id="rId4" Type="http://schemas.openxmlformats.org/officeDocument/2006/relationships/diagramQuickStyle" Target="../diagrams/quickStyle2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3.xml"/><Relationship Id="rId3" Type="http://schemas.openxmlformats.org/officeDocument/2006/relationships/image" Target="../media/image18.png"/><Relationship Id="rId7" Type="http://schemas.openxmlformats.org/officeDocument/2006/relationships/diagramQuickStyle" Target="../diagrams/quickStyle23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6" Type="http://schemas.openxmlformats.org/officeDocument/2006/relationships/diagramLayout" Target="../diagrams/layout23.xml"/><Relationship Id="rId5" Type="http://schemas.openxmlformats.org/officeDocument/2006/relationships/diagramData" Target="../diagrams/data23.xml"/><Relationship Id="rId4" Type="http://schemas.openxmlformats.org/officeDocument/2006/relationships/image" Target="../media/image19.png"/><Relationship Id="rId9" Type="http://schemas.microsoft.com/office/2007/relationships/diagramDrawing" Target="../diagrams/drawing23.xml"/></Relationships>
</file>

<file path=ppt/slides/_rels/slide2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4.xml"/><Relationship Id="rId3" Type="http://schemas.openxmlformats.org/officeDocument/2006/relationships/image" Target="../media/image21.png"/><Relationship Id="rId7" Type="http://schemas.openxmlformats.org/officeDocument/2006/relationships/diagramColors" Target="../diagrams/colors24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24.xml"/><Relationship Id="rId5" Type="http://schemas.openxmlformats.org/officeDocument/2006/relationships/diagramLayout" Target="../diagrams/layout24.xml"/><Relationship Id="rId4" Type="http://schemas.openxmlformats.org/officeDocument/2006/relationships/diagramData" Target="../diagrams/data24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5.xml"/><Relationship Id="rId3" Type="http://schemas.openxmlformats.org/officeDocument/2006/relationships/image" Target="../media/image23.png"/><Relationship Id="rId7" Type="http://schemas.openxmlformats.org/officeDocument/2006/relationships/diagramQuickStyle" Target="../diagrams/quickStyle25.xm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6" Type="http://schemas.openxmlformats.org/officeDocument/2006/relationships/diagramLayout" Target="../diagrams/layout25.xml"/><Relationship Id="rId5" Type="http://schemas.openxmlformats.org/officeDocument/2006/relationships/diagramData" Target="../diagrams/data25.xml"/><Relationship Id="rId4" Type="http://schemas.openxmlformats.org/officeDocument/2006/relationships/image" Target="../media/image21.png"/><Relationship Id="rId9" Type="http://schemas.microsoft.com/office/2007/relationships/diagramDrawing" Target="../diagrams/drawing2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6.xml"/><Relationship Id="rId2" Type="http://schemas.openxmlformats.org/officeDocument/2006/relationships/diagramData" Target="../diagrams/data2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6.xml"/><Relationship Id="rId5" Type="http://schemas.openxmlformats.org/officeDocument/2006/relationships/diagramColors" Target="../diagrams/colors26.xml"/><Relationship Id="rId4" Type="http://schemas.openxmlformats.org/officeDocument/2006/relationships/diagramQuickStyle" Target="../diagrams/quickStyle2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7.xml"/><Relationship Id="rId2" Type="http://schemas.openxmlformats.org/officeDocument/2006/relationships/diagramData" Target="../diagrams/data2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7.xml"/><Relationship Id="rId5" Type="http://schemas.openxmlformats.org/officeDocument/2006/relationships/diagramColors" Target="../diagrams/colors27.xml"/><Relationship Id="rId4" Type="http://schemas.openxmlformats.org/officeDocument/2006/relationships/diagramQuickStyle" Target="../diagrams/quickStyle2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8.xml"/><Relationship Id="rId2" Type="http://schemas.openxmlformats.org/officeDocument/2006/relationships/diagramData" Target="../diagrams/data28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8.xml"/><Relationship Id="rId5" Type="http://schemas.openxmlformats.org/officeDocument/2006/relationships/diagramColors" Target="../diagrams/colors28.xml"/><Relationship Id="rId4" Type="http://schemas.openxmlformats.org/officeDocument/2006/relationships/diagramQuickStyle" Target="../diagrams/quickStyle2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9.xml"/><Relationship Id="rId7" Type="http://schemas.microsoft.com/office/2007/relationships/diagramDrawing" Target="../diagrams/drawing29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29.xml"/><Relationship Id="rId5" Type="http://schemas.openxmlformats.org/officeDocument/2006/relationships/diagramQuickStyle" Target="../diagrams/quickStyle29.xml"/><Relationship Id="rId4" Type="http://schemas.openxmlformats.org/officeDocument/2006/relationships/diagramLayout" Target="../diagrams/layout29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30.xml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12" Type="http://schemas.microsoft.com/office/2007/relationships/diagramDrawing" Target="../diagrams/drawing30.xm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diagramColors" Target="../diagrams/colors30.xml"/><Relationship Id="rId5" Type="http://schemas.openxmlformats.org/officeDocument/2006/relationships/image" Target="../media/image27.png"/><Relationship Id="rId10" Type="http://schemas.openxmlformats.org/officeDocument/2006/relationships/diagramQuickStyle" Target="../diagrams/quickStyle30.xml"/><Relationship Id="rId4" Type="http://schemas.openxmlformats.org/officeDocument/2006/relationships/image" Target="../media/image26.png"/><Relationship Id="rId9" Type="http://schemas.openxmlformats.org/officeDocument/2006/relationships/diagramLayout" Target="../diagrams/layout30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1.xml"/><Relationship Id="rId3" Type="http://schemas.openxmlformats.org/officeDocument/2006/relationships/image" Target="../media/image31.png"/><Relationship Id="rId7" Type="http://schemas.openxmlformats.org/officeDocument/2006/relationships/diagramData" Target="../diagrams/data31.xm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microsoft.com/office/2007/relationships/diagramDrawing" Target="../diagrams/drawing31.xml"/><Relationship Id="rId5" Type="http://schemas.openxmlformats.org/officeDocument/2006/relationships/image" Target="../media/image33.png"/><Relationship Id="rId10" Type="http://schemas.openxmlformats.org/officeDocument/2006/relationships/diagramColors" Target="../diagrams/colors31.xml"/><Relationship Id="rId4" Type="http://schemas.openxmlformats.org/officeDocument/2006/relationships/image" Target="../media/image32.png"/><Relationship Id="rId9" Type="http://schemas.openxmlformats.org/officeDocument/2006/relationships/diagramQuickStyle" Target="../diagrams/quickStyle31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32.xml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12" Type="http://schemas.microsoft.com/office/2007/relationships/diagramDrawing" Target="../diagrams/drawing32.xm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11" Type="http://schemas.openxmlformats.org/officeDocument/2006/relationships/diagramColors" Target="../diagrams/colors32.xml"/><Relationship Id="rId5" Type="http://schemas.openxmlformats.org/officeDocument/2006/relationships/image" Target="../media/image38.png"/><Relationship Id="rId10" Type="http://schemas.openxmlformats.org/officeDocument/2006/relationships/diagramQuickStyle" Target="../diagrams/quickStyle32.xml"/><Relationship Id="rId4" Type="http://schemas.openxmlformats.org/officeDocument/2006/relationships/image" Target="../media/image37.png"/><Relationship Id="rId9" Type="http://schemas.openxmlformats.org/officeDocument/2006/relationships/diagramLayout" Target="../diagrams/layout32.xml"/></Relationships>
</file>

<file path=ppt/slides/_rels/slide3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3.xml"/><Relationship Id="rId3" Type="http://schemas.openxmlformats.org/officeDocument/2006/relationships/image" Target="../media/image42.png"/><Relationship Id="rId7" Type="http://schemas.openxmlformats.org/officeDocument/2006/relationships/diagramColors" Target="../diagrams/colors33.xm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3.xml"/><Relationship Id="rId5" Type="http://schemas.openxmlformats.org/officeDocument/2006/relationships/diagramLayout" Target="../diagrams/layout33.xml"/><Relationship Id="rId4" Type="http://schemas.openxmlformats.org/officeDocument/2006/relationships/diagramData" Target="../diagrams/data33.xml"/></Relationships>
</file>

<file path=ppt/slides/_rels/slide3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4.xml"/><Relationship Id="rId13" Type="http://schemas.microsoft.com/office/2007/relationships/diagramDrawing" Target="../diagrams/drawing35.xml"/><Relationship Id="rId3" Type="http://schemas.openxmlformats.org/officeDocument/2006/relationships/image" Target="../media/image44.png"/><Relationship Id="rId7" Type="http://schemas.openxmlformats.org/officeDocument/2006/relationships/diagramColors" Target="../diagrams/colors34.xml"/><Relationship Id="rId12" Type="http://schemas.openxmlformats.org/officeDocument/2006/relationships/diagramColors" Target="../diagrams/colors35.xm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4.xml"/><Relationship Id="rId11" Type="http://schemas.openxmlformats.org/officeDocument/2006/relationships/diagramQuickStyle" Target="../diagrams/quickStyle35.xml"/><Relationship Id="rId5" Type="http://schemas.openxmlformats.org/officeDocument/2006/relationships/diagramLayout" Target="../diagrams/layout34.xml"/><Relationship Id="rId10" Type="http://schemas.openxmlformats.org/officeDocument/2006/relationships/diagramLayout" Target="../diagrams/layout35.xml"/><Relationship Id="rId4" Type="http://schemas.openxmlformats.org/officeDocument/2006/relationships/diagramData" Target="../diagrams/data34.xml"/><Relationship Id="rId9" Type="http://schemas.openxmlformats.org/officeDocument/2006/relationships/diagramData" Target="../diagrams/data35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6.xml"/><Relationship Id="rId3" Type="http://schemas.openxmlformats.org/officeDocument/2006/relationships/image" Target="../media/image46.png"/><Relationship Id="rId7" Type="http://schemas.openxmlformats.org/officeDocument/2006/relationships/diagramData" Target="../diagrams/data36.xm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11" Type="http://schemas.microsoft.com/office/2007/relationships/diagramDrawing" Target="../diagrams/drawing36.xml"/><Relationship Id="rId5" Type="http://schemas.openxmlformats.org/officeDocument/2006/relationships/image" Target="../media/image48.png"/><Relationship Id="rId10" Type="http://schemas.openxmlformats.org/officeDocument/2006/relationships/diagramColors" Target="../diagrams/colors36.xml"/><Relationship Id="rId4" Type="http://schemas.openxmlformats.org/officeDocument/2006/relationships/image" Target="../media/image47.png"/><Relationship Id="rId9" Type="http://schemas.openxmlformats.org/officeDocument/2006/relationships/diagramQuickStyle" Target="../diagrams/quickStyle36.xml"/></Relationships>
</file>

<file path=ppt/slides/_rels/slide3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7.xml"/><Relationship Id="rId3" Type="http://schemas.openxmlformats.org/officeDocument/2006/relationships/image" Target="../media/image51.png"/><Relationship Id="rId7" Type="http://schemas.openxmlformats.org/officeDocument/2006/relationships/diagramColors" Target="../diagrams/colors37.xml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7.xml"/><Relationship Id="rId5" Type="http://schemas.openxmlformats.org/officeDocument/2006/relationships/diagramLayout" Target="../diagrams/layout37.xml"/><Relationship Id="rId4" Type="http://schemas.openxmlformats.org/officeDocument/2006/relationships/diagramData" Target="../diagrams/data37.xml"/></Relationships>
</file>

<file path=ppt/slides/_rels/slide3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8.xml"/><Relationship Id="rId3" Type="http://schemas.openxmlformats.org/officeDocument/2006/relationships/image" Target="../media/image53.png"/><Relationship Id="rId7" Type="http://schemas.openxmlformats.org/officeDocument/2006/relationships/diagramColors" Target="../diagrams/colors38.xml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2.xml"/><Relationship Id="rId6" Type="http://schemas.openxmlformats.org/officeDocument/2006/relationships/diagramQuickStyle" Target="../diagrams/quickStyle38.xml"/><Relationship Id="rId5" Type="http://schemas.openxmlformats.org/officeDocument/2006/relationships/diagramLayout" Target="../diagrams/layout38.xml"/><Relationship Id="rId4" Type="http://schemas.openxmlformats.org/officeDocument/2006/relationships/diagramData" Target="../diagrams/data38.xml"/></Relationships>
</file>

<file path=ppt/slides/_rels/slide3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9.xml"/><Relationship Id="rId3" Type="http://schemas.openxmlformats.org/officeDocument/2006/relationships/image" Target="../media/image55.png"/><Relationship Id="rId7" Type="http://schemas.openxmlformats.org/officeDocument/2006/relationships/diagramColors" Target="../diagrams/colors39.xml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39.xml"/><Relationship Id="rId5" Type="http://schemas.openxmlformats.org/officeDocument/2006/relationships/diagramLayout" Target="../diagrams/layout39.xml"/><Relationship Id="rId4" Type="http://schemas.openxmlformats.org/officeDocument/2006/relationships/diagramData" Target="../diagrams/data3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4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0.xml"/><Relationship Id="rId3" Type="http://schemas.openxmlformats.org/officeDocument/2006/relationships/image" Target="../media/image57.png"/><Relationship Id="rId7" Type="http://schemas.openxmlformats.org/officeDocument/2006/relationships/diagramColors" Target="../diagrams/colors40.xml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40.xml"/><Relationship Id="rId5" Type="http://schemas.openxmlformats.org/officeDocument/2006/relationships/diagramLayout" Target="../diagrams/layout40.xml"/><Relationship Id="rId4" Type="http://schemas.openxmlformats.org/officeDocument/2006/relationships/diagramData" Target="../diagrams/data4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1.xml"/><Relationship Id="rId7" Type="http://schemas.microsoft.com/office/2007/relationships/diagramDrawing" Target="../diagrams/drawing4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1.xml"/><Relationship Id="rId5" Type="http://schemas.openxmlformats.org/officeDocument/2006/relationships/diagramQuickStyle" Target="../diagrams/quickStyle41.xml"/><Relationship Id="rId4" Type="http://schemas.openxmlformats.org/officeDocument/2006/relationships/diagramLayout" Target="../diagrams/layout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4.xml"/><Relationship Id="rId3" Type="http://schemas.openxmlformats.org/officeDocument/2006/relationships/hyperlink" Target="https://github.com/jasho/cookbook-maui" TargetMode="External"/><Relationship Id="rId7" Type="http://schemas.openxmlformats.org/officeDocument/2006/relationships/diagramQuickStyle" Target="../diagrams/quickStyle4.xml"/><Relationship Id="rId2" Type="http://schemas.openxmlformats.org/officeDocument/2006/relationships/hyperlink" Target="https://github.com/jasho/pv239-maui" TargetMode="Externa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4.xml"/><Relationship Id="rId5" Type="http://schemas.openxmlformats.org/officeDocument/2006/relationships/diagramData" Target="../diagrams/data4.xml"/><Relationship Id="rId4" Type="http://schemas.openxmlformats.org/officeDocument/2006/relationships/hyperlink" Target="https://www.youtube.com/playlist?list=PLMD3_JXajX1iWN-KFRie7esaE9NP7eBlf" TargetMode="External"/><Relationship Id="rId9" Type="http://schemas.microsoft.com/office/2007/relationships/diagramDrawing" Target="../diagrams/drawing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6.xml"/><Relationship Id="rId3" Type="http://schemas.openxmlformats.org/officeDocument/2006/relationships/image" Target="../media/image3.png"/><Relationship Id="rId7" Type="http://schemas.openxmlformats.org/officeDocument/2006/relationships/diagramLayout" Target="../diagrams/layout6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6.xml"/><Relationship Id="rId5" Type="http://schemas.openxmlformats.org/officeDocument/2006/relationships/image" Target="../media/image5.png"/><Relationship Id="rId10" Type="http://schemas.microsoft.com/office/2007/relationships/diagramDrawing" Target="../diagrams/drawing6.xml"/><Relationship Id="rId4" Type="http://schemas.openxmlformats.org/officeDocument/2006/relationships/image" Target="../media/image4.png"/><Relationship Id="rId9" Type="http://schemas.openxmlformats.org/officeDocument/2006/relationships/diagramColors" Target="../diagrams/colors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diagramQuickStyle" Target="../diagrams/quickStyle7.xml"/><Relationship Id="rId3" Type="http://schemas.openxmlformats.org/officeDocument/2006/relationships/image" Target="../media/image6.png"/><Relationship Id="rId7" Type="http://schemas.openxmlformats.org/officeDocument/2006/relationships/image" Target="../media/image2.png"/><Relationship Id="rId12" Type="http://schemas.openxmlformats.org/officeDocument/2006/relationships/diagramLayout" Target="../diagrams/layout7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diagramData" Target="../diagrams/data7.xml"/><Relationship Id="rId5" Type="http://schemas.openxmlformats.org/officeDocument/2006/relationships/image" Target="../media/image8.png"/><Relationship Id="rId15" Type="http://schemas.microsoft.com/office/2007/relationships/diagramDrawing" Target="../diagrams/drawing7.xml"/><Relationship Id="rId10" Type="http://schemas.openxmlformats.org/officeDocument/2006/relationships/image" Target="../media/image5.png"/><Relationship Id="rId4" Type="http://schemas.openxmlformats.org/officeDocument/2006/relationships/image" Target="../media/image7.png"/><Relationship Id="rId9" Type="http://schemas.openxmlformats.org/officeDocument/2006/relationships/image" Target="../media/image4.png"/><Relationship Id="rId14" Type="http://schemas.openxmlformats.org/officeDocument/2006/relationships/diagramColors" Target="../diagrams/colors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F0ADB4E-94F7-4499-A048-25702426FA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8739C1-88E5-4F57-A841-A7C8FCEC7D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" y="4571999"/>
            <a:ext cx="7772400" cy="1851178"/>
          </a:xfrm>
        </p:spPr>
        <p:txBody>
          <a:bodyPr>
            <a:normAutofit/>
          </a:bodyPr>
          <a:lstStyle/>
          <a:p>
            <a:r>
              <a:rPr lang="cs-CZ" dirty="0"/>
              <a:t>PV239 - 01 </a:t>
            </a:r>
            <a:r>
              <a:rPr lang="en-US" dirty="0"/>
              <a:t>Introduction</a:t>
            </a:r>
            <a:endParaRPr lang="cs-CZ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AD96B72-46E2-410D-AD3A-DA76EE628C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423367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18498B7-553E-4F59-A6D1-B7F56A185C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040388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93748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2B8654-1990-4B5B-BB0B-C0B9E0A440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It Works - UI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0AB987-1763-4876-8478-10B081580A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Platform specific UI</a:t>
            </a:r>
          </a:p>
          <a:p>
            <a:pPr lvl="1"/>
            <a:r>
              <a:rPr lang="en-US" dirty="0"/>
              <a:t>Different platforms - different ways of defining UI</a:t>
            </a:r>
          </a:p>
          <a:p>
            <a:pPr lvl="1"/>
            <a:r>
              <a:rPr lang="en-US" dirty="0"/>
              <a:t>Can be defined separately using platform specific APIs</a:t>
            </a:r>
          </a:p>
          <a:p>
            <a:pPr lvl="1"/>
            <a:r>
              <a:rPr lang="en-US" dirty="0"/>
              <a:t>.NET for Android, .NET for iOS, .NET for </a:t>
            </a:r>
            <a:r>
              <a:rPr lang="en-US" dirty="0" err="1"/>
              <a:t>MacOs</a:t>
            </a:r>
            <a:r>
              <a:rPr lang="en-US" dirty="0"/>
              <a:t>, </a:t>
            </a:r>
            <a:r>
              <a:rPr lang="en-US" dirty="0" err="1"/>
              <a:t>WinUI</a:t>
            </a:r>
            <a:endParaRPr lang="en-US" dirty="0"/>
          </a:p>
          <a:p>
            <a:endParaRPr lang="en-US" dirty="0"/>
          </a:p>
          <a:p>
            <a:r>
              <a:rPr lang="en-US" dirty="0"/>
              <a:t>Common UI</a:t>
            </a:r>
          </a:p>
          <a:p>
            <a:pPr lvl="1"/>
            <a:r>
              <a:rPr lang="en-US" dirty="0"/>
              <a:t>Single framework for defining UI – mobile &amp; desktop</a:t>
            </a:r>
          </a:p>
          <a:p>
            <a:pPr lvl="1"/>
            <a:r>
              <a:rPr lang="en-US" dirty="0"/>
              <a:t>XAML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D9194E25-8BFB-EB22-469C-399B5EC9583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28902457"/>
              </p:ext>
            </p:extLst>
          </p:nvPr>
        </p:nvGraphicFramePr>
        <p:xfrm>
          <a:off x="0" y="0"/>
          <a:ext cx="12192000" cy="354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473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6935BC-3AE3-4CA1-8AB0-A936C5F11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It Works - </a:t>
            </a:r>
            <a:r>
              <a:rPr lang="sk-SK" dirty="0"/>
              <a:t>Android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B84C59-D763-41C5-9274-727CE84AF4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C# compiles to intermediate language (IL)</a:t>
            </a:r>
          </a:p>
          <a:p>
            <a:r>
              <a:rPr lang="en-US" dirty="0"/>
              <a:t>IL + JIT in app</a:t>
            </a:r>
          </a:p>
        </p:txBody>
      </p:sp>
      <p:sp>
        <p:nvSpPr>
          <p:cNvPr id="5" name="Rounded Rectangle 48">
            <a:extLst>
              <a:ext uri="{FF2B5EF4-FFF2-40B4-BE49-F238E27FC236}">
                <a16:creationId xmlns:a16="http://schemas.microsoft.com/office/drawing/2014/main" id="{0B2F9740-1616-4BB7-817F-0A6EAC7AC442}"/>
              </a:ext>
            </a:extLst>
          </p:cNvPr>
          <p:cNvSpPr/>
          <p:nvPr/>
        </p:nvSpPr>
        <p:spPr>
          <a:xfrm>
            <a:off x="5582101" y="3912844"/>
            <a:ext cx="1486539" cy="1486539"/>
          </a:xfrm>
          <a:prstGeom prst="roundRect">
            <a:avLst/>
          </a:prstGeom>
          <a:solidFill>
            <a:srgbClr val="70DA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 fontAlgn="auto">
              <a:spcBef>
                <a:spcPts val="0"/>
              </a:spcBef>
              <a:spcAft>
                <a:spcPts val="0"/>
              </a:spcAft>
            </a:pPr>
            <a:r>
              <a:rPr lang="en-US" sz="4000" kern="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.AAB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6DCC2EE-C3FC-4988-9D78-F70C129952D7}"/>
              </a:ext>
            </a:extLst>
          </p:cNvPr>
          <p:cNvSpPr/>
          <p:nvPr/>
        </p:nvSpPr>
        <p:spPr>
          <a:xfrm>
            <a:off x="3172955" y="3874500"/>
            <a:ext cx="1560930" cy="1560930"/>
          </a:xfrm>
          <a:prstGeom prst="ellipse">
            <a:avLst/>
          </a:prstGeom>
          <a:solidFill>
            <a:srgbClr val="386D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 fontAlgn="auto">
              <a:spcBef>
                <a:spcPts val="0"/>
              </a:spcBef>
              <a:spcAft>
                <a:spcPts val="0"/>
              </a:spcAft>
            </a:pPr>
            <a:r>
              <a:rPr lang="en-US" sz="4000" kern="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JIT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CB641F9-E1C8-4B71-B3BE-D3333662E339}"/>
              </a:ext>
            </a:extLst>
          </p:cNvPr>
          <p:cNvCxnSpPr>
            <a:cxnSpLocks/>
            <a:stCxn id="6" idx="6"/>
            <a:endCxn id="5" idx="1"/>
          </p:cNvCxnSpPr>
          <p:nvPr/>
        </p:nvCxnSpPr>
        <p:spPr>
          <a:xfrm>
            <a:off x="4733885" y="4654965"/>
            <a:ext cx="848216" cy="1149"/>
          </a:xfrm>
          <a:prstGeom prst="straightConnector1">
            <a:avLst/>
          </a:prstGeom>
          <a:ln w="76200" cmpd="sng">
            <a:solidFill>
              <a:srgbClr val="50505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C9162E3-796C-493A-A3B4-F377B95EE687}"/>
              </a:ext>
            </a:extLst>
          </p:cNvPr>
          <p:cNvSpPr txBox="1"/>
          <p:nvPr/>
        </p:nvSpPr>
        <p:spPr>
          <a:xfrm>
            <a:off x="568157" y="3874500"/>
            <a:ext cx="7362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42900" fontAlgn="auto">
              <a:spcBef>
                <a:spcPts val="0"/>
              </a:spcBef>
              <a:spcAft>
                <a:spcPts val="0"/>
              </a:spcAft>
            </a:pPr>
            <a:r>
              <a:rPr lang="en-US" sz="2000" kern="0" dirty="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.NET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960F58-70DC-43A7-859D-692B8D9E291B}"/>
              </a:ext>
            </a:extLst>
          </p:cNvPr>
          <p:cNvSpPr txBox="1"/>
          <p:nvPr/>
        </p:nvSpPr>
        <p:spPr>
          <a:xfrm>
            <a:off x="830865" y="4438872"/>
            <a:ext cx="5225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42900" fontAlgn="auto">
              <a:spcBef>
                <a:spcPts val="0"/>
              </a:spcBef>
              <a:spcAft>
                <a:spcPts val="0"/>
              </a:spcAft>
            </a:pPr>
            <a:r>
              <a:rPr lang="en-US" sz="2000" kern="0" dirty="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C#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B5B243C-6980-4B92-A2AD-DBA56E538634}"/>
              </a:ext>
            </a:extLst>
          </p:cNvPr>
          <p:cNvSpPr txBox="1"/>
          <p:nvPr/>
        </p:nvSpPr>
        <p:spPr>
          <a:xfrm>
            <a:off x="192434" y="4957626"/>
            <a:ext cx="1160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42900" fontAlgn="auto">
              <a:spcBef>
                <a:spcPts val="0"/>
              </a:spcBef>
              <a:spcAft>
                <a:spcPts val="0"/>
              </a:spcAft>
            </a:pPr>
            <a:r>
              <a:rPr lang="en-US" sz="2000" kern="0" dirty="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Bindings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2D2B1AB-B621-4216-9860-B7B4AFDC4961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1353393" y="4638927"/>
            <a:ext cx="1717984" cy="0"/>
          </a:xfrm>
          <a:prstGeom prst="line">
            <a:avLst/>
          </a:prstGeom>
          <a:ln w="38100">
            <a:solidFill>
              <a:srgbClr val="505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Elbow Connector 55">
            <a:extLst>
              <a:ext uri="{FF2B5EF4-FFF2-40B4-BE49-F238E27FC236}">
                <a16:creationId xmlns:a16="http://schemas.microsoft.com/office/drawing/2014/main" id="{4674C63F-A392-4D4C-995F-058DBD731C86}"/>
              </a:ext>
            </a:extLst>
          </p:cNvPr>
          <p:cNvCxnSpPr>
            <a:cxnSpLocks/>
          </p:cNvCxnSpPr>
          <p:nvPr/>
        </p:nvCxnSpPr>
        <p:spPr>
          <a:xfrm rot="10800000">
            <a:off x="1353394" y="4118058"/>
            <a:ext cx="1721651" cy="311311"/>
          </a:xfrm>
          <a:prstGeom prst="bentConnector3">
            <a:avLst>
              <a:gd name="adj1" fmla="val 50000"/>
            </a:avLst>
          </a:prstGeom>
          <a:ln w="38100">
            <a:solidFill>
              <a:srgbClr val="505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Elbow Connector 56">
            <a:extLst>
              <a:ext uri="{FF2B5EF4-FFF2-40B4-BE49-F238E27FC236}">
                <a16:creationId xmlns:a16="http://schemas.microsoft.com/office/drawing/2014/main" id="{00F611C3-4ECA-4064-AAF8-89A34DC98E89}"/>
              </a:ext>
            </a:extLst>
          </p:cNvPr>
          <p:cNvCxnSpPr>
            <a:cxnSpLocks/>
          </p:cNvCxnSpPr>
          <p:nvPr/>
        </p:nvCxnSpPr>
        <p:spPr>
          <a:xfrm flipV="1">
            <a:off x="1353394" y="4851336"/>
            <a:ext cx="1721651" cy="306345"/>
          </a:xfrm>
          <a:prstGeom prst="bentConnector3">
            <a:avLst>
              <a:gd name="adj1" fmla="val 50000"/>
            </a:avLst>
          </a:prstGeom>
          <a:ln w="38100">
            <a:solidFill>
              <a:srgbClr val="505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BFAD3B5-9398-4ED8-8E31-A280D8026AD7}"/>
              </a:ext>
            </a:extLst>
          </p:cNvPr>
          <p:cNvCxnSpPr>
            <a:cxnSpLocks/>
            <a:stCxn id="5" idx="3"/>
            <a:endCxn id="16" idx="1"/>
          </p:cNvCxnSpPr>
          <p:nvPr/>
        </p:nvCxnSpPr>
        <p:spPr>
          <a:xfrm flipV="1">
            <a:off x="7068640" y="4654965"/>
            <a:ext cx="1160960" cy="1149"/>
          </a:xfrm>
          <a:prstGeom prst="straightConnector1">
            <a:avLst/>
          </a:prstGeom>
          <a:ln w="76200" cmpd="sng">
            <a:solidFill>
              <a:srgbClr val="50505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21CF727-D83A-4D29-9073-159AC5465EB2}"/>
              </a:ext>
            </a:extLst>
          </p:cNvPr>
          <p:cNvGrpSpPr/>
          <p:nvPr/>
        </p:nvGrpSpPr>
        <p:grpSpPr>
          <a:xfrm>
            <a:off x="8229600" y="2753230"/>
            <a:ext cx="2214527" cy="3803469"/>
            <a:chOff x="8058621" y="4076700"/>
            <a:chExt cx="2527726" cy="434139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21E9481F-77F8-4422-8818-D28F85C21E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058621" y="4076700"/>
              <a:ext cx="2527726" cy="4341390"/>
            </a:xfrm>
            <a:prstGeom prst="rect">
              <a:avLst/>
            </a:prstGeom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628AB7A-694E-4607-B31B-C7BE22D99D30}"/>
                </a:ext>
              </a:extLst>
            </p:cNvPr>
            <p:cNvSpPr/>
            <p:nvPr/>
          </p:nvSpPr>
          <p:spPr>
            <a:xfrm>
              <a:off x="8290560" y="4320540"/>
              <a:ext cx="2057400" cy="3436620"/>
            </a:xfrm>
            <a:prstGeom prst="rect">
              <a:avLst/>
            </a:prstGeom>
            <a:solidFill>
              <a:srgbClr val="70DA0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900" fontAlgn="auto">
                <a:spcBef>
                  <a:spcPts val="0"/>
                </a:spcBef>
                <a:spcAft>
                  <a:spcPts val="0"/>
                </a:spcAft>
              </a:pPr>
              <a:endParaRPr lang="en-US" sz="675" kern="0">
                <a:solidFill>
                  <a:schemeClr val="tx2"/>
                </a:solidFill>
                <a:latin typeface="Calibri" panose="020F0502020204030204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69BF7F93-F146-4103-9322-42902911A065}"/>
                </a:ext>
              </a:extLst>
            </p:cNvPr>
            <p:cNvSpPr/>
            <p:nvPr/>
          </p:nvSpPr>
          <p:spPr>
            <a:xfrm>
              <a:off x="8471535" y="4657619"/>
              <a:ext cx="1695450" cy="1695450"/>
            </a:xfrm>
            <a:prstGeom prst="ellipse">
              <a:avLst/>
            </a:prstGeom>
            <a:solidFill>
              <a:srgbClr val="386D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9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000" kern="0" dirty="0">
                  <a:solidFill>
                    <a:schemeClr val="bg1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IL</a:t>
              </a:r>
              <a:br>
                <a:rPr lang="en-US" sz="2000" kern="0" dirty="0">
                  <a:solidFill>
                    <a:schemeClr val="bg1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US" sz="2000" kern="0" dirty="0">
                  <a:solidFill>
                    <a:schemeClr val="bg1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+</a:t>
              </a:r>
              <a:br>
                <a:rPr lang="en-US" sz="2000" kern="0" dirty="0">
                  <a:solidFill>
                    <a:schemeClr val="bg1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US" sz="2000" kern="0" dirty="0">
                  <a:solidFill>
                    <a:schemeClr val="bg1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JIT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5BF644A-3664-4374-9713-E9BA666E3F59}"/>
                </a:ext>
              </a:extLst>
            </p:cNvPr>
            <p:cNvSpPr txBox="1"/>
            <p:nvPr/>
          </p:nvSpPr>
          <p:spPr>
            <a:xfrm>
              <a:off x="8414928" y="6641076"/>
              <a:ext cx="1876426" cy="694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342900" fontAlgn="auto">
                <a:lnSpc>
                  <a:spcPts val="1275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000" kern="0" dirty="0">
                  <a:solidFill>
                    <a:schemeClr val="bg1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Runs</a:t>
              </a:r>
              <a:endParaRPr lang="sk-SK" sz="2000" kern="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  <a:p>
              <a:pPr algn="ctr" defTabSz="342900" fontAlgn="auto">
                <a:lnSpc>
                  <a:spcPts val="1275"/>
                </a:lnSpc>
                <a:spcBef>
                  <a:spcPts val="0"/>
                </a:spcBef>
                <a:spcAft>
                  <a:spcPts val="0"/>
                </a:spcAft>
              </a:pPr>
              <a:endParaRPr lang="sk-SK" sz="2000" kern="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  <a:p>
              <a:pPr algn="ctr" defTabSz="342900" fontAlgn="auto">
                <a:lnSpc>
                  <a:spcPts val="1275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000" kern="0" dirty="0">
                  <a:solidFill>
                    <a:schemeClr val="bg1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natively</a:t>
              </a:r>
            </a:p>
          </p:txBody>
        </p:sp>
      </p:grp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ECB949C-44EB-9465-C08C-01F327B31FB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28902457"/>
              </p:ext>
            </p:extLst>
          </p:nvPr>
        </p:nvGraphicFramePr>
        <p:xfrm>
          <a:off x="0" y="0"/>
          <a:ext cx="12192000" cy="354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2309910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01984-2C83-40DE-B5BF-7A3A64B25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err="1"/>
              <a:t>How</a:t>
            </a:r>
            <a:r>
              <a:rPr lang="sk-SK" dirty="0"/>
              <a:t> </a:t>
            </a:r>
            <a:r>
              <a:rPr lang="sk-SK" dirty="0" err="1"/>
              <a:t>it</a:t>
            </a:r>
            <a:r>
              <a:rPr lang="sk-SK" dirty="0"/>
              <a:t> Works - </a:t>
            </a:r>
            <a:r>
              <a:rPr lang="sk-SK" dirty="0" err="1"/>
              <a:t>iOS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EE5CEF-61C5-4BCC-8207-EE020AC6D7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Fully ahead-of-time (AOT) compiled to native ARM </a:t>
            </a:r>
            <a:r>
              <a:rPr lang="sk-SK" dirty="0" err="1"/>
              <a:t>binary</a:t>
            </a:r>
            <a:endParaRPr lang="en-US" dirty="0"/>
          </a:p>
          <a:p>
            <a:endParaRPr lang="en-US" dirty="0"/>
          </a:p>
        </p:txBody>
      </p:sp>
      <p:sp>
        <p:nvSpPr>
          <p:cNvPr id="5" name="Rounded Rectangle 48">
            <a:extLst>
              <a:ext uri="{FF2B5EF4-FFF2-40B4-BE49-F238E27FC236}">
                <a16:creationId xmlns:a16="http://schemas.microsoft.com/office/drawing/2014/main" id="{83AE14FD-1067-42E4-94D3-D785831E27F7}"/>
              </a:ext>
            </a:extLst>
          </p:cNvPr>
          <p:cNvSpPr/>
          <p:nvPr/>
        </p:nvSpPr>
        <p:spPr>
          <a:xfrm>
            <a:off x="5582101" y="3912844"/>
            <a:ext cx="1486539" cy="1486539"/>
          </a:xfrm>
          <a:prstGeom prst="roundRect">
            <a:avLst/>
          </a:prstGeom>
          <a:solidFill>
            <a:srgbClr val="F7B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 fontAlgn="auto">
              <a:spcBef>
                <a:spcPts val="0"/>
              </a:spcBef>
              <a:spcAft>
                <a:spcPts val="0"/>
              </a:spcAft>
            </a:pPr>
            <a:r>
              <a:rPr lang="en-US" sz="4000" kern="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.</a:t>
            </a:r>
            <a:r>
              <a:rPr lang="sk-SK" sz="4000" kern="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IPA</a:t>
            </a:r>
            <a:endParaRPr lang="en-US" sz="4000" kern="0" dirty="0">
              <a:solidFill>
                <a:schemeClr val="bg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A4F9D5E-02EC-4529-A468-E3C0067DB41A}"/>
              </a:ext>
            </a:extLst>
          </p:cNvPr>
          <p:cNvSpPr/>
          <p:nvPr/>
        </p:nvSpPr>
        <p:spPr>
          <a:xfrm>
            <a:off x="3172955" y="3874500"/>
            <a:ext cx="1560930" cy="1560930"/>
          </a:xfrm>
          <a:prstGeom prst="ellipse">
            <a:avLst/>
          </a:prstGeom>
          <a:solidFill>
            <a:srgbClr val="A5A5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 fontAlgn="auto">
              <a:spcBef>
                <a:spcPts val="0"/>
              </a:spcBef>
              <a:spcAft>
                <a:spcPts val="0"/>
              </a:spcAft>
            </a:pPr>
            <a:r>
              <a:rPr lang="sk-SK" sz="3700" kern="0" dirty="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AOT</a:t>
            </a:r>
            <a:endParaRPr lang="en-US" sz="3700" kern="0" dirty="0">
              <a:solidFill>
                <a:schemeClr val="tx2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CF38D49-2643-4545-856C-463D0565D583}"/>
              </a:ext>
            </a:extLst>
          </p:cNvPr>
          <p:cNvCxnSpPr>
            <a:cxnSpLocks/>
            <a:stCxn id="6" idx="6"/>
            <a:endCxn id="5" idx="1"/>
          </p:cNvCxnSpPr>
          <p:nvPr/>
        </p:nvCxnSpPr>
        <p:spPr>
          <a:xfrm>
            <a:off x="4733885" y="4654965"/>
            <a:ext cx="848216" cy="1149"/>
          </a:xfrm>
          <a:prstGeom prst="straightConnector1">
            <a:avLst/>
          </a:prstGeom>
          <a:ln w="76200" cmpd="sng">
            <a:solidFill>
              <a:srgbClr val="50505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E754F94-C713-4E6F-8494-DC2BAF166008}"/>
              </a:ext>
            </a:extLst>
          </p:cNvPr>
          <p:cNvSpPr txBox="1"/>
          <p:nvPr/>
        </p:nvSpPr>
        <p:spPr>
          <a:xfrm>
            <a:off x="568157" y="3874500"/>
            <a:ext cx="7362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42900" fontAlgn="auto">
              <a:spcBef>
                <a:spcPts val="0"/>
              </a:spcBef>
              <a:spcAft>
                <a:spcPts val="0"/>
              </a:spcAft>
            </a:pPr>
            <a:r>
              <a:rPr lang="en-US" sz="2000" kern="0" dirty="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.NET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7C7DBD-4397-4A71-BC91-365066638723}"/>
              </a:ext>
            </a:extLst>
          </p:cNvPr>
          <p:cNvSpPr txBox="1"/>
          <p:nvPr/>
        </p:nvSpPr>
        <p:spPr>
          <a:xfrm>
            <a:off x="830865" y="4438872"/>
            <a:ext cx="5225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42900" fontAlgn="auto">
              <a:spcBef>
                <a:spcPts val="0"/>
              </a:spcBef>
              <a:spcAft>
                <a:spcPts val="0"/>
              </a:spcAft>
            </a:pPr>
            <a:r>
              <a:rPr lang="en-US" sz="2000" kern="0" dirty="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C#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B12F3B0-E5D9-449D-81BD-446F2D0839AD}"/>
              </a:ext>
            </a:extLst>
          </p:cNvPr>
          <p:cNvSpPr txBox="1"/>
          <p:nvPr/>
        </p:nvSpPr>
        <p:spPr>
          <a:xfrm>
            <a:off x="192434" y="4957626"/>
            <a:ext cx="1160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42900" fontAlgn="auto">
              <a:spcBef>
                <a:spcPts val="0"/>
              </a:spcBef>
              <a:spcAft>
                <a:spcPts val="0"/>
              </a:spcAft>
            </a:pPr>
            <a:r>
              <a:rPr lang="en-US" sz="2000" kern="0" dirty="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Bindings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F7DD9A9-7A67-4AE1-AE2C-F0B6DB002832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1353393" y="4638927"/>
            <a:ext cx="1717984" cy="0"/>
          </a:xfrm>
          <a:prstGeom prst="line">
            <a:avLst/>
          </a:prstGeom>
          <a:ln w="38100">
            <a:solidFill>
              <a:srgbClr val="505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Elbow Connector 55">
            <a:extLst>
              <a:ext uri="{FF2B5EF4-FFF2-40B4-BE49-F238E27FC236}">
                <a16:creationId xmlns:a16="http://schemas.microsoft.com/office/drawing/2014/main" id="{9E18B757-2A55-414D-91CE-176934362323}"/>
              </a:ext>
            </a:extLst>
          </p:cNvPr>
          <p:cNvCxnSpPr>
            <a:cxnSpLocks/>
          </p:cNvCxnSpPr>
          <p:nvPr/>
        </p:nvCxnSpPr>
        <p:spPr>
          <a:xfrm rot="10800000">
            <a:off x="1353394" y="4118058"/>
            <a:ext cx="1721651" cy="311311"/>
          </a:xfrm>
          <a:prstGeom prst="bentConnector3">
            <a:avLst>
              <a:gd name="adj1" fmla="val 50000"/>
            </a:avLst>
          </a:prstGeom>
          <a:ln w="38100">
            <a:solidFill>
              <a:srgbClr val="505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Elbow Connector 56">
            <a:extLst>
              <a:ext uri="{FF2B5EF4-FFF2-40B4-BE49-F238E27FC236}">
                <a16:creationId xmlns:a16="http://schemas.microsoft.com/office/drawing/2014/main" id="{8F5A6C2D-6B48-4054-9198-615EFD936295}"/>
              </a:ext>
            </a:extLst>
          </p:cNvPr>
          <p:cNvCxnSpPr>
            <a:cxnSpLocks/>
          </p:cNvCxnSpPr>
          <p:nvPr/>
        </p:nvCxnSpPr>
        <p:spPr>
          <a:xfrm flipV="1">
            <a:off x="1353394" y="4851336"/>
            <a:ext cx="1721651" cy="306345"/>
          </a:xfrm>
          <a:prstGeom prst="bentConnector3">
            <a:avLst>
              <a:gd name="adj1" fmla="val 50000"/>
            </a:avLst>
          </a:prstGeom>
          <a:ln w="38100">
            <a:solidFill>
              <a:srgbClr val="505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C1FD4A5-B249-423D-8A78-3C96A9E1576F}"/>
              </a:ext>
            </a:extLst>
          </p:cNvPr>
          <p:cNvCxnSpPr>
            <a:cxnSpLocks/>
            <a:stCxn id="5" idx="3"/>
            <a:endCxn id="16" idx="1"/>
          </p:cNvCxnSpPr>
          <p:nvPr/>
        </p:nvCxnSpPr>
        <p:spPr>
          <a:xfrm flipV="1">
            <a:off x="7068640" y="4654965"/>
            <a:ext cx="1160960" cy="1149"/>
          </a:xfrm>
          <a:prstGeom prst="straightConnector1">
            <a:avLst/>
          </a:prstGeom>
          <a:ln w="76200" cmpd="sng">
            <a:solidFill>
              <a:srgbClr val="50505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5542C68-B23C-4F4F-8BAE-7F905A2E0896}"/>
              </a:ext>
            </a:extLst>
          </p:cNvPr>
          <p:cNvGrpSpPr/>
          <p:nvPr/>
        </p:nvGrpSpPr>
        <p:grpSpPr>
          <a:xfrm>
            <a:off x="8229600" y="2753230"/>
            <a:ext cx="2214527" cy="3803469"/>
            <a:chOff x="8058621" y="4076700"/>
            <a:chExt cx="2527726" cy="434139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4A40748A-8860-469E-AD00-16E9B63E9E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058621" y="4076700"/>
              <a:ext cx="2527726" cy="4341390"/>
            </a:xfrm>
            <a:prstGeom prst="rect">
              <a:avLst/>
            </a:prstGeom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B0599B3-DDB9-462C-A38C-0AE3B4218A0C}"/>
                </a:ext>
              </a:extLst>
            </p:cNvPr>
            <p:cNvSpPr/>
            <p:nvPr/>
          </p:nvSpPr>
          <p:spPr>
            <a:xfrm>
              <a:off x="8290560" y="4320540"/>
              <a:ext cx="2057400" cy="3436620"/>
            </a:xfrm>
            <a:prstGeom prst="rect">
              <a:avLst/>
            </a:prstGeom>
            <a:solidFill>
              <a:srgbClr val="F7B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900" fontAlgn="auto">
                <a:spcBef>
                  <a:spcPts val="0"/>
                </a:spcBef>
                <a:spcAft>
                  <a:spcPts val="0"/>
                </a:spcAft>
              </a:pPr>
              <a:endParaRPr lang="en-US" sz="675" kern="0">
                <a:solidFill>
                  <a:schemeClr val="tx2"/>
                </a:solidFill>
                <a:latin typeface="Calibri" panose="020F0502020204030204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DDD11D5D-219D-4F00-964F-157DA740E606}"/>
                </a:ext>
              </a:extLst>
            </p:cNvPr>
            <p:cNvSpPr/>
            <p:nvPr/>
          </p:nvSpPr>
          <p:spPr>
            <a:xfrm>
              <a:off x="8471535" y="4657619"/>
              <a:ext cx="1695451" cy="1695450"/>
            </a:xfrm>
            <a:prstGeom prst="ellipse">
              <a:avLst/>
            </a:prstGeom>
            <a:solidFill>
              <a:srgbClr val="7B5A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900" fontAlgn="auto">
                <a:spcBef>
                  <a:spcPts val="0"/>
                </a:spcBef>
                <a:spcAft>
                  <a:spcPts val="0"/>
                </a:spcAft>
              </a:pPr>
              <a:r>
                <a:rPr lang="sk-SK" sz="2000" kern="0" dirty="0">
                  <a:solidFill>
                    <a:schemeClr val="bg1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ARM</a:t>
              </a:r>
            </a:p>
            <a:p>
              <a:pPr algn="ctr" defTabSz="342900" fontAlgn="auto">
                <a:spcBef>
                  <a:spcPts val="0"/>
                </a:spcBef>
                <a:spcAft>
                  <a:spcPts val="0"/>
                </a:spcAft>
              </a:pPr>
              <a:r>
                <a:rPr lang="sk-SK" sz="2000" kern="0" dirty="0">
                  <a:solidFill>
                    <a:schemeClr val="bg1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BINARY</a:t>
              </a:r>
              <a:endParaRPr lang="en-US" sz="2000" kern="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B7639E6-15E3-4C08-9012-1225BAD458DC}"/>
                </a:ext>
              </a:extLst>
            </p:cNvPr>
            <p:cNvSpPr txBox="1"/>
            <p:nvPr/>
          </p:nvSpPr>
          <p:spPr>
            <a:xfrm>
              <a:off x="8414928" y="6641076"/>
              <a:ext cx="1876426" cy="694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342900" fontAlgn="auto">
                <a:lnSpc>
                  <a:spcPts val="1275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000" kern="0" dirty="0">
                  <a:solidFill>
                    <a:schemeClr val="bg1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Runs</a:t>
              </a:r>
              <a:endParaRPr lang="sk-SK" sz="2000" kern="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  <a:p>
              <a:pPr algn="ctr" defTabSz="342900" fontAlgn="auto">
                <a:lnSpc>
                  <a:spcPts val="1275"/>
                </a:lnSpc>
                <a:spcBef>
                  <a:spcPts val="0"/>
                </a:spcBef>
                <a:spcAft>
                  <a:spcPts val="0"/>
                </a:spcAft>
              </a:pPr>
              <a:endParaRPr lang="sk-SK" sz="2000" kern="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  <a:p>
              <a:pPr algn="ctr" defTabSz="342900" fontAlgn="auto">
                <a:lnSpc>
                  <a:spcPts val="1275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000" kern="0" dirty="0">
                  <a:solidFill>
                    <a:schemeClr val="bg1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natively</a:t>
              </a:r>
            </a:p>
          </p:txBody>
        </p:sp>
      </p:grp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D7BA759D-C218-C3EE-6F5D-4713F253E8A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28902457"/>
              </p:ext>
            </p:extLst>
          </p:nvPr>
        </p:nvGraphicFramePr>
        <p:xfrm>
          <a:off x="0" y="0"/>
          <a:ext cx="12192000" cy="354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7866516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02B82A-D3E9-4658-B323-06288F348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It Works – </a:t>
            </a:r>
            <a:r>
              <a:rPr lang="sk-SK" dirty="0" err="1"/>
              <a:t>MacOS</a:t>
            </a:r>
            <a:r>
              <a:rPr lang="sk-SK" dirty="0"/>
              <a:t> </a:t>
            </a:r>
            <a:r>
              <a:rPr lang="en-US" dirty="0"/>
              <a:t>&amp; Windows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3E1125-C103-482A-B29A-E50F6241BC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5453" y="1802292"/>
            <a:ext cx="10967171" cy="4543563"/>
          </a:xfrm>
        </p:spPr>
        <p:txBody>
          <a:bodyPr>
            <a:normAutofit/>
          </a:bodyPr>
          <a:lstStyle/>
          <a:p>
            <a:r>
              <a:rPr lang="en-US" dirty="0"/>
              <a:t>MacOS</a:t>
            </a:r>
          </a:p>
          <a:p>
            <a:pPr lvl="1"/>
            <a:r>
              <a:rPr lang="en-US" dirty="0"/>
              <a:t>Using Mac Catalyst</a:t>
            </a:r>
          </a:p>
          <a:p>
            <a:pPr lvl="2"/>
            <a:r>
              <a:rPr lang="en-US" dirty="0"/>
              <a:t>Apple’s solution to bring iOS Apps to desktop</a:t>
            </a:r>
          </a:p>
          <a:p>
            <a:pPr lvl="2"/>
            <a:r>
              <a:rPr lang="en-US" dirty="0"/>
              <a:t>Provides access to Mac OS APIs</a:t>
            </a:r>
          </a:p>
          <a:p>
            <a:r>
              <a:rPr lang="en-US" dirty="0"/>
              <a:t>Windows</a:t>
            </a:r>
          </a:p>
          <a:p>
            <a:pPr lvl="1"/>
            <a:r>
              <a:rPr lang="en-US" dirty="0" err="1"/>
              <a:t>WinUI</a:t>
            </a:r>
            <a:r>
              <a:rPr lang="en-US" dirty="0"/>
              <a:t> 3 library</a:t>
            </a:r>
          </a:p>
          <a:p>
            <a:pPr lvl="1"/>
            <a:r>
              <a:rPr lang="en-US" dirty="0"/>
              <a:t>Native apps and UWP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7F3E575-163F-01B9-C466-9C93D523BE2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28902457"/>
              </p:ext>
            </p:extLst>
          </p:nvPr>
        </p:nvGraphicFramePr>
        <p:xfrm>
          <a:off x="0" y="0"/>
          <a:ext cx="12192000" cy="354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6936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8DFCAC-334D-4DCF-9643-A3E70D065A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.NET MAUI Works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DFC4CAB-7450-438D-A541-AE6DCE85DEB0}"/>
              </a:ext>
            </a:extLst>
          </p:cNvPr>
          <p:cNvSpPr/>
          <p:nvPr/>
        </p:nvSpPr>
        <p:spPr>
          <a:xfrm>
            <a:off x="2281745" y="1725778"/>
            <a:ext cx="6705600" cy="569158"/>
          </a:xfrm>
          <a:prstGeom prst="rect">
            <a:avLst/>
          </a:prstGeom>
          <a:solidFill>
            <a:srgbClr val="6D72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dirty="0" err="1"/>
              <a:t>Application</a:t>
            </a:r>
            <a:r>
              <a:rPr lang="sk-SK" dirty="0"/>
              <a:t> </a:t>
            </a:r>
            <a:r>
              <a:rPr lang="sk-SK" dirty="0" err="1"/>
              <a:t>Code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1E4AFF1-4BEA-4CEF-9574-DBC288DE6B42}"/>
              </a:ext>
            </a:extLst>
          </p:cNvPr>
          <p:cNvSpPr/>
          <p:nvPr/>
        </p:nvSpPr>
        <p:spPr>
          <a:xfrm>
            <a:off x="2281745" y="2459305"/>
            <a:ext cx="6705600" cy="569158"/>
          </a:xfrm>
          <a:prstGeom prst="rect">
            <a:avLst/>
          </a:prstGeom>
          <a:solidFill>
            <a:srgbClr val="7D2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dirty="0"/>
              <a:t>.NET MAUI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CC5019D-5280-4D43-A243-351EE1FD8275}"/>
              </a:ext>
            </a:extLst>
          </p:cNvPr>
          <p:cNvSpPr/>
          <p:nvPr/>
        </p:nvSpPr>
        <p:spPr>
          <a:xfrm>
            <a:off x="2281745" y="3880914"/>
            <a:ext cx="6705600" cy="569158"/>
          </a:xfrm>
          <a:prstGeom prst="rect">
            <a:avLst/>
          </a:prstGeom>
          <a:solidFill>
            <a:srgbClr val="481C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dirty="0"/>
              <a:t>.NET BCL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64E4BD7-6592-4303-8622-1991C32CF148}"/>
              </a:ext>
            </a:extLst>
          </p:cNvPr>
          <p:cNvSpPr/>
          <p:nvPr/>
        </p:nvSpPr>
        <p:spPr>
          <a:xfrm>
            <a:off x="2281745" y="4595226"/>
            <a:ext cx="4957255" cy="569158"/>
          </a:xfrm>
          <a:prstGeom prst="rect">
            <a:avLst/>
          </a:prstGeom>
          <a:solidFill>
            <a:srgbClr val="009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dirty="0" err="1"/>
              <a:t>Mono</a:t>
            </a:r>
            <a:r>
              <a:rPr lang="sk-SK" dirty="0"/>
              <a:t> </a:t>
            </a:r>
            <a:r>
              <a:rPr lang="sk-SK" dirty="0" err="1"/>
              <a:t>Runtime</a:t>
            </a:r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0856561-6C91-4561-836D-4414B985FCF1}"/>
              </a:ext>
            </a:extLst>
          </p:cNvPr>
          <p:cNvSpPr/>
          <p:nvPr/>
        </p:nvSpPr>
        <p:spPr>
          <a:xfrm>
            <a:off x="2281745" y="3168005"/>
            <a:ext cx="1528255" cy="569158"/>
          </a:xfrm>
          <a:prstGeom prst="rect">
            <a:avLst/>
          </a:prstGeom>
          <a:solidFill>
            <a:srgbClr val="70DA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dirty="0"/>
              <a:t>.NET </a:t>
            </a:r>
            <a:r>
              <a:rPr lang="sk-SK" dirty="0" err="1"/>
              <a:t>for</a:t>
            </a:r>
            <a:r>
              <a:rPr lang="sk-SK" dirty="0"/>
              <a:t> Android</a:t>
            </a:r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48B7A92-5301-4A94-93BA-95404DA1AC4D}"/>
              </a:ext>
            </a:extLst>
          </p:cNvPr>
          <p:cNvSpPr/>
          <p:nvPr/>
        </p:nvSpPr>
        <p:spPr>
          <a:xfrm>
            <a:off x="4007527" y="3168005"/>
            <a:ext cx="1528255" cy="569158"/>
          </a:xfrm>
          <a:prstGeom prst="rect">
            <a:avLst/>
          </a:prstGeom>
          <a:solidFill>
            <a:srgbClr val="F7B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dirty="0"/>
              <a:t>.NET </a:t>
            </a:r>
            <a:r>
              <a:rPr lang="sk-SK" dirty="0" err="1"/>
              <a:t>for</a:t>
            </a:r>
            <a:r>
              <a:rPr lang="sk-SK" dirty="0"/>
              <a:t> </a:t>
            </a:r>
            <a:r>
              <a:rPr lang="sk-SK" dirty="0" err="1"/>
              <a:t>iOS</a:t>
            </a:r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6FA4893-40A4-4C88-A6BC-1AB988A3FB67}"/>
              </a:ext>
            </a:extLst>
          </p:cNvPr>
          <p:cNvSpPr/>
          <p:nvPr/>
        </p:nvSpPr>
        <p:spPr>
          <a:xfrm>
            <a:off x="5733309" y="3168005"/>
            <a:ext cx="1528255" cy="569158"/>
          </a:xfrm>
          <a:prstGeom prst="rect">
            <a:avLst/>
          </a:prstGeom>
          <a:solidFill>
            <a:srgbClr val="6D72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dirty="0"/>
              <a:t>.NET </a:t>
            </a:r>
            <a:r>
              <a:rPr lang="sk-SK" dirty="0" err="1"/>
              <a:t>for</a:t>
            </a:r>
            <a:r>
              <a:rPr lang="sk-SK" dirty="0"/>
              <a:t> Mac</a:t>
            </a:r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79686EC-2E14-4C15-A9DF-170589820824}"/>
              </a:ext>
            </a:extLst>
          </p:cNvPr>
          <p:cNvSpPr/>
          <p:nvPr/>
        </p:nvSpPr>
        <p:spPr>
          <a:xfrm>
            <a:off x="7459090" y="3168005"/>
            <a:ext cx="1528255" cy="569158"/>
          </a:xfrm>
          <a:prstGeom prst="rect">
            <a:avLst/>
          </a:prstGeom>
          <a:solidFill>
            <a:srgbClr val="32C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dirty="0" err="1"/>
              <a:t>WinUI</a:t>
            </a:r>
            <a:r>
              <a:rPr lang="sk-SK" dirty="0"/>
              <a:t> 3</a:t>
            </a:r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49963D2-60B0-4A91-A472-9990B7118865}"/>
              </a:ext>
            </a:extLst>
          </p:cNvPr>
          <p:cNvSpPr/>
          <p:nvPr/>
        </p:nvSpPr>
        <p:spPr>
          <a:xfrm>
            <a:off x="2281745" y="5321734"/>
            <a:ext cx="1528255" cy="569158"/>
          </a:xfrm>
          <a:prstGeom prst="rect">
            <a:avLst/>
          </a:prstGeom>
          <a:solidFill>
            <a:srgbClr val="70DA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dirty="0"/>
              <a:t>Android</a:t>
            </a:r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AAF62C2-F04B-48E0-9265-F566EBC14558}"/>
              </a:ext>
            </a:extLst>
          </p:cNvPr>
          <p:cNvSpPr/>
          <p:nvPr/>
        </p:nvSpPr>
        <p:spPr>
          <a:xfrm>
            <a:off x="4007527" y="5321734"/>
            <a:ext cx="1528255" cy="569158"/>
          </a:xfrm>
          <a:prstGeom prst="rect">
            <a:avLst/>
          </a:prstGeom>
          <a:solidFill>
            <a:srgbClr val="F7B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dirty="0" err="1"/>
              <a:t>iOS</a:t>
            </a:r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CAC4E2A-2DFF-46CD-8F53-DCE887E04D3C}"/>
              </a:ext>
            </a:extLst>
          </p:cNvPr>
          <p:cNvSpPr/>
          <p:nvPr/>
        </p:nvSpPr>
        <p:spPr>
          <a:xfrm>
            <a:off x="5733309" y="5321734"/>
            <a:ext cx="1528255" cy="569158"/>
          </a:xfrm>
          <a:prstGeom prst="rect">
            <a:avLst/>
          </a:prstGeom>
          <a:solidFill>
            <a:srgbClr val="6D72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dirty="0" err="1"/>
              <a:t>macOS</a:t>
            </a:r>
            <a:endParaRPr lang="sk-SK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AE292E1-DBF7-4822-A36E-D944B24B8143}"/>
              </a:ext>
            </a:extLst>
          </p:cNvPr>
          <p:cNvSpPr/>
          <p:nvPr/>
        </p:nvSpPr>
        <p:spPr>
          <a:xfrm>
            <a:off x="7459090" y="5321734"/>
            <a:ext cx="1528255" cy="569158"/>
          </a:xfrm>
          <a:prstGeom prst="rect">
            <a:avLst/>
          </a:prstGeom>
          <a:solidFill>
            <a:srgbClr val="32C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dirty="0"/>
              <a:t>Windows</a:t>
            </a:r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0F0823B-ACD3-42D1-9CAD-8F3326E066B6}"/>
              </a:ext>
            </a:extLst>
          </p:cNvPr>
          <p:cNvSpPr/>
          <p:nvPr/>
        </p:nvSpPr>
        <p:spPr>
          <a:xfrm>
            <a:off x="7459090" y="4597577"/>
            <a:ext cx="1528255" cy="569158"/>
          </a:xfrm>
          <a:prstGeom prst="rect">
            <a:avLst/>
          </a:prstGeom>
          <a:solidFill>
            <a:srgbClr val="32C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dirty="0"/>
              <a:t>Win32/</a:t>
            </a:r>
            <a:r>
              <a:rPr lang="sk-SK" dirty="0" err="1"/>
              <a:t>WinRT</a:t>
            </a:r>
            <a:endParaRPr lang="en-US" dirty="0"/>
          </a:p>
        </p:txBody>
      </p:sp>
      <p:graphicFrame>
        <p:nvGraphicFramePr>
          <p:cNvPr id="3" name="Content Placeholder 3">
            <a:extLst>
              <a:ext uri="{FF2B5EF4-FFF2-40B4-BE49-F238E27FC236}">
                <a16:creationId xmlns:a16="http://schemas.microsoft.com/office/drawing/2014/main" id="{B8F940F7-9287-180D-C407-61BD1CE6AD5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28902457"/>
              </p:ext>
            </p:extLst>
          </p:nvPr>
        </p:nvGraphicFramePr>
        <p:xfrm>
          <a:off x="0" y="0"/>
          <a:ext cx="12192000" cy="354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3769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B705A8-2B9A-4823-94C4-4769496D0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.NET MAUI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935F85-B92F-4549-87FB-0D24261147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Collection of Controls</a:t>
            </a:r>
          </a:p>
          <a:p>
            <a:r>
              <a:rPr lang="en-US" dirty="0"/>
              <a:t>Layout engine for pages</a:t>
            </a:r>
          </a:p>
          <a:p>
            <a:r>
              <a:rPr lang="en-US" dirty="0"/>
              <a:t>Navigation – pages, drawers</a:t>
            </a:r>
          </a:p>
          <a:p>
            <a:r>
              <a:rPr lang="en-US" dirty="0"/>
              <a:t>Customizable handlers – enable platform specific controls</a:t>
            </a:r>
          </a:p>
          <a:p>
            <a:r>
              <a:rPr lang="en-US" dirty="0"/>
              <a:t>APIs for native device features – GPS, accelerometer…</a:t>
            </a:r>
          </a:p>
          <a:p>
            <a:r>
              <a:rPr lang="en-US" dirty="0"/>
              <a:t>Graphics library for 2D drawing code</a:t>
            </a:r>
          </a:p>
          <a:p>
            <a:r>
              <a:rPr lang="en-US" dirty="0"/>
              <a:t>Single project, multi-targeting system</a:t>
            </a:r>
          </a:p>
          <a:p>
            <a:r>
              <a:rPr lang="en-US" dirty="0"/>
              <a:t>.NET hot reload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0D48986B-6111-AE26-2740-D52562911AC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28902457"/>
              </p:ext>
            </p:extLst>
          </p:nvPr>
        </p:nvGraphicFramePr>
        <p:xfrm>
          <a:off x="0" y="0"/>
          <a:ext cx="12192000" cy="354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76306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2">
            <a:extLst>
              <a:ext uri="{FF2B5EF4-FFF2-40B4-BE49-F238E27FC236}">
                <a16:creationId xmlns:a16="http://schemas.microsoft.com/office/drawing/2014/main" id="{5092F65A-5F4F-43D9-8FFB-7CC2EE7466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471476"/>
            <a:ext cx="1219200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k-SK" altLang="sk-SK" sz="2200" b="0" i="0" u="none" strike="noStrike" cap="none" normalizeH="0" baseline="0" dirty="0">
                <a:ln>
                  <a:noFill/>
                </a:ln>
                <a:solidFill>
                  <a:srgbClr val="2C3E50"/>
                </a:solidFill>
                <a:effectLst/>
                <a:latin typeface="WeblySleek UI"/>
              </a:rPr>
              <a:t>.NET MAUI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k-SK" altLang="sk-SK" sz="1200" b="0" i="0" u="none" strike="noStrike" cap="none" normalizeH="0" baseline="0" dirty="0" err="1">
                <a:ln>
                  <a:noFill/>
                </a:ln>
                <a:solidFill>
                  <a:srgbClr val="7F8C8D"/>
                </a:solidFill>
                <a:effectLst/>
                <a:latin typeface="WeblySleek UI"/>
              </a:rPr>
              <a:t>extension</a:t>
            </a:r>
            <a:r>
              <a:rPr kumimoji="0" lang="sk-SK" altLang="sk-SK" sz="1200" b="0" i="0" u="none" strike="noStrike" cap="none" normalizeH="0" dirty="0">
                <a:ln>
                  <a:noFill/>
                </a:ln>
                <a:solidFill>
                  <a:srgbClr val="7F8C8D"/>
                </a:solidFill>
                <a:effectLst/>
                <a:latin typeface="WeblySleek UI"/>
              </a:rPr>
              <a:t> </a:t>
            </a:r>
            <a:r>
              <a:rPr kumimoji="0" lang="sk-SK" altLang="sk-SK" sz="1200" b="0" i="0" u="none" strike="noStrike" cap="none" normalizeH="0" baseline="0" dirty="0" err="1">
                <a:ln>
                  <a:noFill/>
                </a:ln>
                <a:solidFill>
                  <a:srgbClr val="7F8C8D"/>
                </a:solidFill>
                <a:effectLst/>
                <a:latin typeface="WeblySleek UI"/>
              </a:rPr>
              <a:t>for</a:t>
            </a:r>
            <a:r>
              <a:rPr kumimoji="0" lang="sk-SK" altLang="sk-SK" sz="1200" b="0" i="0" u="none" strike="noStrike" cap="none" normalizeH="0" baseline="0" dirty="0">
                <a:ln>
                  <a:noFill/>
                </a:ln>
                <a:solidFill>
                  <a:srgbClr val="7F8C8D"/>
                </a:solidFill>
                <a:effectLst/>
                <a:latin typeface="WeblySleek UI"/>
              </a:rPr>
              <a:t> VS </a:t>
            </a:r>
            <a:r>
              <a:rPr kumimoji="0" lang="sk-SK" altLang="sk-SK" sz="1200" b="0" i="0" u="none" strike="noStrike" cap="none" normalizeH="0" baseline="0" dirty="0" err="1">
                <a:ln>
                  <a:noFill/>
                </a:ln>
                <a:solidFill>
                  <a:srgbClr val="7F8C8D"/>
                </a:solidFill>
                <a:effectLst/>
                <a:latin typeface="WeblySleek UI"/>
              </a:rPr>
              <a:t>Code</a:t>
            </a:r>
            <a:endParaRPr kumimoji="0" lang="sk-SK" altLang="sk-SK" sz="1200" b="0" i="0" u="sng" strike="noStrike" cap="none" normalizeH="0" baseline="0" dirty="0">
              <a:ln>
                <a:noFill/>
              </a:ln>
              <a:solidFill>
                <a:srgbClr val="3498DB"/>
              </a:solidFill>
              <a:effectLst/>
              <a:latin typeface="WeblySleek UI"/>
            </a:endParaRPr>
          </a:p>
        </p:txBody>
      </p:sp>
      <p:pic>
        <p:nvPicPr>
          <p:cNvPr id="1037" name="Picture 13">
            <a:hlinkClick r:id="rId3"/>
            <a:extLst>
              <a:ext uri="{FF2B5EF4-FFF2-40B4-BE49-F238E27FC236}">
                <a16:creationId xmlns:a16="http://schemas.microsoft.com/office/drawing/2014/main" id="{560635D9-BE96-4030-9B5F-8375551947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/>
        </p:blipFill>
        <p:spPr bwMode="auto">
          <a:xfrm>
            <a:off x="5486400" y="4229560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8">
            <a:extLst>
              <a:ext uri="{FF2B5EF4-FFF2-40B4-BE49-F238E27FC236}">
                <a16:creationId xmlns:a16="http://schemas.microsoft.com/office/drawing/2014/main" id="{338B90D5-015C-4F4A-BD84-9D5192A1A1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187" y="3287240"/>
            <a:ext cx="1219200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k-SK" altLang="sk-SK" sz="2200" b="0" i="0" u="none" strike="noStrike" cap="none" normalizeH="0" baseline="0" dirty="0" err="1">
                <a:ln>
                  <a:noFill/>
                </a:ln>
                <a:solidFill>
                  <a:srgbClr val="2C3E50"/>
                </a:solidFill>
                <a:effectLst/>
                <a:latin typeface="WeblySleek UI"/>
              </a:rPr>
              <a:t>Visual</a:t>
            </a:r>
            <a:r>
              <a:rPr kumimoji="0" lang="sk-SK" altLang="sk-SK" sz="2200" b="0" i="0" u="none" strike="noStrike" cap="none" normalizeH="0" baseline="0" dirty="0">
                <a:ln>
                  <a:noFill/>
                </a:ln>
                <a:solidFill>
                  <a:srgbClr val="2C3E50"/>
                </a:solidFill>
                <a:effectLst/>
                <a:latin typeface="WeblySleek UI"/>
              </a:rPr>
              <a:t> Studio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k-SK" altLang="sk-SK" sz="1200" b="0" i="0" u="none" strike="noStrike" cap="none" normalizeH="0" baseline="0" dirty="0" err="1">
                <a:ln>
                  <a:noFill/>
                </a:ln>
                <a:solidFill>
                  <a:srgbClr val="7F8C8D"/>
                </a:solidFill>
                <a:effectLst/>
                <a:latin typeface="WeblySleek UI"/>
              </a:rPr>
              <a:t>for</a:t>
            </a:r>
            <a:r>
              <a:rPr kumimoji="0" lang="sk-SK" altLang="sk-SK" sz="1200" b="0" i="0" u="none" strike="noStrike" cap="none" normalizeH="0" baseline="0" dirty="0">
                <a:ln>
                  <a:noFill/>
                </a:ln>
                <a:solidFill>
                  <a:srgbClr val="7F8C8D"/>
                </a:solidFill>
                <a:effectLst/>
                <a:latin typeface="WeblySleek UI"/>
              </a:rPr>
              <a:t> Windows</a:t>
            </a:r>
            <a:endParaRPr kumimoji="0" lang="sk-SK" altLang="sk-SK" sz="1200" b="0" i="0" u="sng" strike="noStrike" cap="none" normalizeH="0" baseline="0" dirty="0">
              <a:ln>
                <a:noFill/>
              </a:ln>
              <a:solidFill>
                <a:srgbClr val="3498DB"/>
              </a:solidFill>
              <a:effectLst/>
              <a:latin typeface="WeblySleek UI"/>
            </a:endParaRPr>
          </a:p>
        </p:txBody>
      </p:sp>
      <p:pic>
        <p:nvPicPr>
          <p:cNvPr id="1043" name="Picture 19">
            <a:hlinkClick r:id="rId3"/>
            <a:extLst>
              <a:ext uri="{FF2B5EF4-FFF2-40B4-BE49-F238E27FC236}">
                <a16:creationId xmlns:a16="http://schemas.microsoft.com/office/drawing/2014/main" id="{FB64B879-8C84-4E5F-A9F5-D468618960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/>
        </p:blipFill>
        <p:spPr bwMode="auto">
          <a:xfrm>
            <a:off x="5486400" y="2068040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" name="Content Placeholder 3">
            <a:extLst>
              <a:ext uri="{FF2B5EF4-FFF2-40B4-BE49-F238E27FC236}">
                <a16:creationId xmlns:a16="http://schemas.microsoft.com/office/drawing/2014/main" id="{FDC2B6F8-A995-FF98-BC5D-AF73741BB6F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03109772"/>
              </p:ext>
            </p:extLst>
          </p:nvPr>
        </p:nvGraphicFramePr>
        <p:xfrm>
          <a:off x="0" y="0"/>
          <a:ext cx="12192000" cy="354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11" name="Title 10">
            <a:extLst>
              <a:ext uri="{FF2B5EF4-FFF2-40B4-BE49-F238E27FC236}">
                <a16:creationId xmlns:a16="http://schemas.microsoft.com/office/drawing/2014/main" id="{FEFCD5B5-9EE5-3132-E743-3F66C05B2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SETUP</a:t>
            </a:r>
          </a:p>
        </p:txBody>
      </p:sp>
    </p:spTree>
    <p:extLst>
      <p:ext uri="{BB962C8B-B14F-4D97-AF65-F5344CB8AC3E}">
        <p14:creationId xmlns:p14="http://schemas.microsoft.com/office/powerpoint/2010/main" val="2319927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9FCD7B-75F0-4466-90B5-CD6236EC4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cs-CZ" dirty="0" err="1"/>
              <a:t>Visual</a:t>
            </a:r>
            <a:r>
              <a:rPr lang="cs-CZ" dirty="0"/>
              <a:t> studio </a:t>
            </a:r>
            <a:r>
              <a:rPr lang="cs-CZ" dirty="0" err="1"/>
              <a:t>workloads</a:t>
            </a:r>
            <a:endParaRPr lang="cs-CZ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10F228F-124A-462A-82E6-8064245B35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2315121" y="1725890"/>
            <a:ext cx="7561757" cy="4901610"/>
          </a:xfrm>
          <a:prstGeom prst="rect">
            <a:avLst/>
          </a:prstGeom>
        </p:spPr>
      </p:pic>
      <p:graphicFrame>
        <p:nvGraphicFramePr>
          <p:cNvPr id="3" name="Content Placeholder 3">
            <a:extLst>
              <a:ext uri="{FF2B5EF4-FFF2-40B4-BE49-F238E27FC236}">
                <a16:creationId xmlns:a16="http://schemas.microsoft.com/office/drawing/2014/main" id="{E788787E-0085-1748-4556-AF70A5D09DF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54096804"/>
              </p:ext>
            </p:extLst>
          </p:nvPr>
        </p:nvGraphicFramePr>
        <p:xfrm>
          <a:off x="0" y="0"/>
          <a:ext cx="12192000" cy="354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8560015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41AC6E-5B08-46F9-9D30-32991D8C4C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Ios development</a:t>
            </a:r>
            <a:endParaRPr lang="cs-CZ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8B3120-72C1-4A35-991F-6BDEF2563F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need Mac Agent to compile the application</a:t>
            </a:r>
          </a:p>
          <a:p>
            <a:r>
              <a:rPr lang="en-US" dirty="0"/>
              <a:t>Compilation runs on a Mac OS device</a:t>
            </a:r>
          </a:p>
          <a:p>
            <a:r>
              <a:rPr lang="en-US" dirty="0"/>
              <a:t>Simulator and development can be done on Windows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2C04280-C5C2-B790-F4CF-DDFAEF27B5C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54096804"/>
              </p:ext>
            </p:extLst>
          </p:nvPr>
        </p:nvGraphicFramePr>
        <p:xfrm>
          <a:off x="0" y="0"/>
          <a:ext cx="12192000" cy="354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39545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CB847-899D-4DE5-9534-513703D00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new project</a:t>
            </a:r>
            <a:endParaRPr lang="sk-SK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4387188-B59F-4B6F-BB6A-DB9C1AE254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2864041" y="2286000"/>
            <a:ext cx="6040055" cy="4022725"/>
          </a:xfrm>
          <a:prstGeom prst="rect">
            <a:avLst/>
          </a:prstGeom>
        </p:spPr>
      </p:pic>
      <p:graphicFrame>
        <p:nvGraphicFramePr>
          <p:cNvPr id="3" name="Content Placeholder 3">
            <a:extLst>
              <a:ext uri="{FF2B5EF4-FFF2-40B4-BE49-F238E27FC236}">
                <a16:creationId xmlns:a16="http://schemas.microsoft.com/office/drawing/2014/main" id="{1733DE31-69A3-26D1-9241-C71DDEFE18F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54096804"/>
              </p:ext>
            </p:extLst>
          </p:nvPr>
        </p:nvGraphicFramePr>
        <p:xfrm>
          <a:off x="0" y="0"/>
          <a:ext cx="12192000" cy="354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9822570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F8A362-89C5-4292-9366-CC5104B18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E9F5FE50-857B-45D5-AA34-84FF3C1F8E7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74333327"/>
              </p:ext>
            </p:extLst>
          </p:nvPr>
        </p:nvGraphicFramePr>
        <p:xfrm>
          <a:off x="0" y="0"/>
          <a:ext cx="12192000" cy="354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17FBE45-A440-42BB-8CB6-F447B38030E6}"/>
              </a:ext>
            </a:extLst>
          </p:cNvPr>
          <p:cNvSpPr txBox="1">
            <a:spLocks/>
          </p:cNvSpPr>
          <p:nvPr/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k-SK" dirty="0"/>
              <a:t>Roman</a:t>
            </a:r>
            <a:endParaRPr lang="en-US" dirty="0"/>
          </a:p>
          <a:p>
            <a:r>
              <a:rPr lang="en-US" dirty="0" err="1"/>
              <a:t>Ond</a:t>
            </a:r>
            <a:r>
              <a:rPr lang="sk-SK" dirty="0" err="1"/>
              <a:t>řej</a:t>
            </a:r>
            <a:endParaRPr lang="sk-SK" dirty="0"/>
          </a:p>
          <a:p>
            <a:r>
              <a:rPr lang="en-US" dirty="0"/>
              <a:t>And what about you?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4273345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CB847-899D-4DE5-9534-513703D00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new project</a:t>
            </a:r>
            <a:endParaRPr lang="sk-SK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4387188-B59F-4B6F-BB6A-DB9C1AE254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2864041" y="2286000"/>
            <a:ext cx="6040055" cy="4022724"/>
          </a:xfrm>
          <a:prstGeom prst="rect">
            <a:avLst/>
          </a:prstGeom>
        </p:spPr>
      </p:pic>
      <p:graphicFrame>
        <p:nvGraphicFramePr>
          <p:cNvPr id="3" name="Content Placeholder 3">
            <a:extLst>
              <a:ext uri="{FF2B5EF4-FFF2-40B4-BE49-F238E27FC236}">
                <a16:creationId xmlns:a16="http://schemas.microsoft.com/office/drawing/2014/main" id="{0B86A3E7-DD9C-87EE-9474-EC32B22113F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54096804"/>
              </p:ext>
            </p:extLst>
          </p:nvPr>
        </p:nvGraphicFramePr>
        <p:xfrm>
          <a:off x="0" y="0"/>
          <a:ext cx="12192000" cy="354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1270438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FD5BF7-B1C2-4AF5-B79D-25AEE62122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new project</a:t>
            </a:r>
            <a:endParaRPr lang="sk-SK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532F798-BD5D-4E09-AC7C-04915494902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346014" y="2340329"/>
            <a:ext cx="5645609" cy="3780363"/>
          </a:xfrm>
          <a:prstGeom prst="rect">
            <a:avLst/>
          </a:prstGeom>
        </p:spPr>
      </p:pic>
      <p:graphicFrame>
        <p:nvGraphicFramePr>
          <p:cNvPr id="7" name="Content Placeholder 3">
            <a:extLst>
              <a:ext uri="{FF2B5EF4-FFF2-40B4-BE49-F238E27FC236}">
                <a16:creationId xmlns:a16="http://schemas.microsoft.com/office/drawing/2014/main" id="{C38E692D-E1DF-FA33-7B0B-ED6DD0CB562B}"/>
              </a:ext>
            </a:extLst>
          </p:cNvPr>
          <p:cNvGraphicFramePr>
            <a:graphicFrameLocks/>
          </p:cNvGraphicFramePr>
          <p:nvPr/>
        </p:nvGraphicFramePr>
        <p:xfrm>
          <a:off x="0" y="0"/>
          <a:ext cx="12192000" cy="354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1227008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BE194971-2F2D-44B0-8AE6-FF2DCCEE0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5" name="Oval 5">
            <a:extLst>
              <a:ext uri="{FF2B5EF4-FFF2-40B4-BE49-F238E27FC236}">
                <a16:creationId xmlns:a16="http://schemas.microsoft.com/office/drawing/2014/main" id="{1FF9A61E-EB11-4C46-82E1-3E00A3B4B4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E564EB3-35F2-4EFF-87DC-642DC02052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4C0648FB-4388-443C-8D4E-4A9FF03360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2108F0A-853E-49B8-9472-79CA6050D9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62671" y="4960137"/>
            <a:ext cx="4148329" cy="146304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Demo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A8D762E-DA8D-419A-BA44-68B93D3D92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9CEF4EFF-07F9-4BD1-88B6-56C6E1ED5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3" y="977048"/>
            <a:ext cx="9618133" cy="29609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6000" dirty="0">
                <a:solidFill>
                  <a:srgbClr val="FFFFFF"/>
                </a:solidFill>
              </a:rPr>
              <a:t>Create a new project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7F95953-8E19-4C01-997F-0E959B52B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552199" y="5234457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Content Placeholder 3">
            <a:extLst>
              <a:ext uri="{FF2B5EF4-FFF2-40B4-BE49-F238E27FC236}">
                <a16:creationId xmlns:a16="http://schemas.microsoft.com/office/drawing/2014/main" id="{E62039F2-CB1F-D3E5-5E5D-93D66322402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54096804"/>
              </p:ext>
            </p:extLst>
          </p:nvPr>
        </p:nvGraphicFramePr>
        <p:xfrm>
          <a:off x="0" y="0"/>
          <a:ext cx="12192000" cy="354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960498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6565F76B-045D-40DC-83FA-687820FD3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structure</a:t>
            </a:r>
            <a:endParaRPr lang="sk-SK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23ADBE1E-4AB4-48FE-93F7-9D0FC97158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One project for all platforms</a:t>
            </a:r>
          </a:p>
          <a:p>
            <a:r>
              <a:rPr lang="en-US" dirty="0"/>
              <a:t>Shared code &amp; resources (fonts, images, icons, </a:t>
            </a:r>
            <a:r>
              <a:rPr lang="en-US" dirty="0" err="1"/>
              <a:t>splas</a:t>
            </a:r>
            <a:r>
              <a:rPr lang="sk-SK" dirty="0"/>
              <a:t>h</a:t>
            </a:r>
            <a:r>
              <a:rPr lang="en-US" dirty="0"/>
              <a:t> screens…)</a:t>
            </a:r>
          </a:p>
          <a:p>
            <a:r>
              <a:rPr lang="en-US" b="1" dirty="0"/>
              <a:t>Platforms</a:t>
            </a:r>
            <a:r>
              <a:rPr lang="en-US" dirty="0"/>
              <a:t> folder:</a:t>
            </a:r>
          </a:p>
          <a:p>
            <a:pPr lvl="1"/>
            <a:r>
              <a:rPr lang="en-US" dirty="0"/>
              <a:t>Android – system colors, manifest</a:t>
            </a:r>
          </a:p>
          <a:p>
            <a:pPr lvl="1"/>
            <a:r>
              <a:rPr lang="en-US" dirty="0"/>
              <a:t>iOS – launch screen, </a:t>
            </a:r>
            <a:r>
              <a:rPr lang="en-US" dirty="0" err="1"/>
              <a:t>Info.plist</a:t>
            </a:r>
            <a:endParaRPr lang="en-US" dirty="0"/>
          </a:p>
          <a:p>
            <a:pPr lvl="1"/>
            <a:r>
              <a:rPr lang="en-US" dirty="0"/>
              <a:t>Windows – package manifest, app manifest</a:t>
            </a:r>
          </a:p>
          <a:p>
            <a:pPr lvl="1"/>
            <a:r>
              <a:rPr lang="en-US" dirty="0"/>
              <a:t>Mac OS – </a:t>
            </a:r>
            <a:r>
              <a:rPr lang="en-US" dirty="0" err="1"/>
              <a:t>Info.plist</a:t>
            </a:r>
            <a:endParaRPr lang="en-US" dirty="0"/>
          </a:p>
          <a:p>
            <a:pPr lvl="1"/>
            <a:r>
              <a:rPr lang="en-US" dirty="0"/>
              <a:t>Each platform</a:t>
            </a:r>
          </a:p>
          <a:p>
            <a:pPr lvl="2"/>
            <a:r>
              <a:rPr lang="en-US" dirty="0"/>
              <a:t>Application startup point</a:t>
            </a:r>
          </a:p>
          <a:p>
            <a:pPr lvl="2"/>
            <a:r>
              <a:rPr lang="en-US" dirty="0"/>
              <a:t>Custom handlers for application specific controls</a:t>
            </a:r>
          </a:p>
        </p:txBody>
      </p:sp>
      <p:graphicFrame>
        <p:nvGraphicFramePr>
          <p:cNvPr id="5" name="Content Placeholder 3">
            <a:extLst>
              <a:ext uri="{FF2B5EF4-FFF2-40B4-BE49-F238E27FC236}">
                <a16:creationId xmlns:a16="http://schemas.microsoft.com/office/drawing/2014/main" id="{9FC317A5-08AF-FCA6-5E6A-F76656CF390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50240592"/>
              </p:ext>
            </p:extLst>
          </p:nvPr>
        </p:nvGraphicFramePr>
        <p:xfrm>
          <a:off x="0" y="0"/>
          <a:ext cx="12192000" cy="354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95632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dpis 3">
            <a:extLst>
              <a:ext uri="{FF2B5EF4-FFF2-40B4-BE49-F238E27FC236}">
                <a16:creationId xmlns:a16="http://schemas.microsoft.com/office/drawing/2014/main" id="{A2FB38B9-C873-497B-8279-2D1A98BA8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cs-CZ" dirty="0" err="1"/>
              <a:t>Layouts</a:t>
            </a:r>
            <a:endParaRPr lang="en-US" dirty="0"/>
          </a:p>
        </p:txBody>
      </p:sp>
      <p:sp>
        <p:nvSpPr>
          <p:cNvPr id="6" name="Zástupný symbol pro obsah 5">
            <a:extLst>
              <a:ext uri="{FF2B5EF4-FFF2-40B4-BE49-F238E27FC236}">
                <a16:creationId xmlns:a16="http://schemas.microsoft.com/office/drawing/2014/main" id="{E32A623E-3F45-414D-8636-A4FF2E881A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8808" y="1812762"/>
            <a:ext cx="3010688" cy="4689190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cs-CZ" sz="3000" b="1" dirty="0" err="1"/>
              <a:t>AbsoluteLayout</a:t>
            </a:r>
            <a:endParaRPr lang="sk-SK" sz="3000" b="1" dirty="0"/>
          </a:p>
        </p:txBody>
      </p:sp>
      <p:pic>
        <p:nvPicPr>
          <p:cNvPr id="7" name="Obrázek 6">
            <a:extLst>
              <a:ext uri="{FF2B5EF4-FFF2-40B4-BE49-F238E27FC236}">
                <a16:creationId xmlns:a16="http://schemas.microsoft.com/office/drawing/2014/main" id="{BBD126C9-A16C-42F6-88D3-3BD9144CCD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4" r="164"/>
          <a:stretch/>
        </p:blipFill>
        <p:spPr>
          <a:xfrm>
            <a:off x="1106066" y="2590801"/>
            <a:ext cx="1982776" cy="3441593"/>
          </a:xfrm>
          <a:prstGeom prst="rect">
            <a:avLst/>
          </a:prstGeom>
        </p:spPr>
      </p:pic>
      <p:sp>
        <p:nvSpPr>
          <p:cNvPr id="10" name="Zástupný symbol pro obsah 5">
            <a:extLst>
              <a:ext uri="{FF2B5EF4-FFF2-40B4-BE49-F238E27FC236}">
                <a16:creationId xmlns:a16="http://schemas.microsoft.com/office/drawing/2014/main" id="{3A73B6E8-8F96-4C8D-A65E-5C71AE716C80}"/>
              </a:ext>
            </a:extLst>
          </p:cNvPr>
          <p:cNvSpPr txBox="1">
            <a:spLocks/>
          </p:cNvSpPr>
          <p:nvPr/>
        </p:nvSpPr>
        <p:spPr>
          <a:xfrm>
            <a:off x="4355375" y="1812762"/>
            <a:ext cx="3010688" cy="468919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cs-CZ" sz="3000" b="1" dirty="0" err="1"/>
              <a:t>RelativeLayout</a:t>
            </a:r>
            <a:endParaRPr lang="sk-SK" sz="3000" b="1" dirty="0"/>
          </a:p>
        </p:txBody>
      </p:sp>
      <p:pic>
        <p:nvPicPr>
          <p:cNvPr id="11" name="Obrázek 6">
            <a:extLst>
              <a:ext uri="{FF2B5EF4-FFF2-40B4-BE49-F238E27FC236}">
                <a16:creationId xmlns:a16="http://schemas.microsoft.com/office/drawing/2014/main" id="{8DA7E448-D91C-48EF-856D-7557C091FE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27" r="2027"/>
          <a:stretch/>
        </p:blipFill>
        <p:spPr>
          <a:xfrm>
            <a:off x="4996078" y="2590800"/>
            <a:ext cx="1982776" cy="3441593"/>
          </a:xfrm>
          <a:prstGeom prst="rect">
            <a:avLst/>
          </a:prstGeom>
        </p:spPr>
      </p:pic>
      <p:sp>
        <p:nvSpPr>
          <p:cNvPr id="12" name="Zástupný symbol pro obsah 5">
            <a:extLst>
              <a:ext uri="{FF2B5EF4-FFF2-40B4-BE49-F238E27FC236}">
                <a16:creationId xmlns:a16="http://schemas.microsoft.com/office/drawing/2014/main" id="{1CDF6B3F-AEEE-4F90-BBBC-86FC664F1197}"/>
              </a:ext>
            </a:extLst>
          </p:cNvPr>
          <p:cNvSpPr txBox="1">
            <a:spLocks/>
          </p:cNvSpPr>
          <p:nvPr/>
        </p:nvSpPr>
        <p:spPr>
          <a:xfrm>
            <a:off x="8221942" y="1842841"/>
            <a:ext cx="3010688" cy="468919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3000" b="1" dirty="0" err="1"/>
              <a:t>FlexLayout</a:t>
            </a:r>
            <a:endParaRPr lang="sk-SK" sz="3000" b="1" dirty="0"/>
          </a:p>
        </p:txBody>
      </p:sp>
      <p:pic>
        <p:nvPicPr>
          <p:cNvPr id="9" name="Obrázek 4">
            <a:extLst>
              <a:ext uri="{FF2B5EF4-FFF2-40B4-BE49-F238E27FC236}">
                <a16:creationId xmlns:a16="http://schemas.microsoft.com/office/drawing/2014/main" id="{F39F3E23-0702-4128-A748-E14068E03C9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689" b="16418"/>
          <a:stretch/>
        </p:blipFill>
        <p:spPr>
          <a:xfrm>
            <a:off x="8839200" y="2590800"/>
            <a:ext cx="1982776" cy="3428170"/>
          </a:xfrm>
          <a:prstGeom prst="rect">
            <a:avLst/>
          </a:prstGeom>
        </p:spPr>
      </p:pic>
      <p:graphicFrame>
        <p:nvGraphicFramePr>
          <p:cNvPr id="8" name="Content Placeholder 3">
            <a:extLst>
              <a:ext uri="{FF2B5EF4-FFF2-40B4-BE49-F238E27FC236}">
                <a16:creationId xmlns:a16="http://schemas.microsoft.com/office/drawing/2014/main" id="{F996FB8B-96D3-73D5-3ADB-9AE06A9AF68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09226960"/>
              </p:ext>
            </p:extLst>
          </p:nvPr>
        </p:nvGraphicFramePr>
        <p:xfrm>
          <a:off x="0" y="0"/>
          <a:ext cx="12192000" cy="354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89586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10" grpId="0" uiExpand="1" build="p"/>
      <p:bldP spid="1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dpis 3">
            <a:extLst>
              <a:ext uri="{FF2B5EF4-FFF2-40B4-BE49-F238E27FC236}">
                <a16:creationId xmlns:a16="http://schemas.microsoft.com/office/drawing/2014/main" id="{A2FB38B9-C873-497B-8279-2D1A98BA8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cs-CZ" dirty="0" err="1"/>
              <a:t>Layouts</a:t>
            </a:r>
            <a:endParaRPr lang="en-US" dirty="0"/>
          </a:p>
        </p:txBody>
      </p:sp>
      <p:sp>
        <p:nvSpPr>
          <p:cNvPr id="6" name="Zástupný symbol pro obsah 5">
            <a:extLst>
              <a:ext uri="{FF2B5EF4-FFF2-40B4-BE49-F238E27FC236}">
                <a16:creationId xmlns:a16="http://schemas.microsoft.com/office/drawing/2014/main" id="{E32A623E-3F45-414D-8636-A4FF2E881A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056875" y="1812762"/>
            <a:ext cx="3010688" cy="4689190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cs-CZ" sz="3000" b="1" dirty="0" err="1"/>
              <a:t>Grid</a:t>
            </a:r>
            <a:endParaRPr lang="sk-SK" sz="3000" b="1" dirty="0"/>
          </a:p>
        </p:txBody>
      </p:sp>
      <p:pic>
        <p:nvPicPr>
          <p:cNvPr id="7" name="Obrázek 6">
            <a:extLst>
              <a:ext uri="{FF2B5EF4-FFF2-40B4-BE49-F238E27FC236}">
                <a16:creationId xmlns:a16="http://schemas.microsoft.com/office/drawing/2014/main" id="{BBD126C9-A16C-42F6-88D3-3BD9144CCD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64" r="2064"/>
          <a:stretch/>
        </p:blipFill>
        <p:spPr>
          <a:xfrm>
            <a:off x="2601268" y="2695234"/>
            <a:ext cx="1982776" cy="3441593"/>
          </a:xfrm>
          <a:prstGeom prst="rect">
            <a:avLst/>
          </a:prstGeom>
        </p:spPr>
      </p:pic>
      <p:sp>
        <p:nvSpPr>
          <p:cNvPr id="10" name="Zástupný symbol pro obsah 5">
            <a:extLst>
              <a:ext uri="{FF2B5EF4-FFF2-40B4-BE49-F238E27FC236}">
                <a16:creationId xmlns:a16="http://schemas.microsoft.com/office/drawing/2014/main" id="{3A73B6E8-8F96-4C8D-A65E-5C71AE716C80}"/>
              </a:ext>
            </a:extLst>
          </p:cNvPr>
          <p:cNvSpPr txBox="1">
            <a:spLocks/>
          </p:cNvSpPr>
          <p:nvPr/>
        </p:nvSpPr>
        <p:spPr>
          <a:xfrm>
            <a:off x="7124438" y="1812762"/>
            <a:ext cx="3010688" cy="468919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cs-CZ" sz="3000" b="1" dirty="0" err="1"/>
              <a:t>StackLayout</a:t>
            </a:r>
            <a:endParaRPr lang="sk-SK" sz="3000" b="1" dirty="0"/>
          </a:p>
        </p:txBody>
      </p:sp>
      <p:pic>
        <p:nvPicPr>
          <p:cNvPr id="13" name="Obrázek 5">
            <a:extLst>
              <a:ext uri="{FF2B5EF4-FFF2-40B4-BE49-F238E27FC236}">
                <a16:creationId xmlns:a16="http://schemas.microsoft.com/office/drawing/2014/main" id="{C648C75A-8224-4950-B253-85F8640AA9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234" b="18677"/>
          <a:stretch/>
        </p:blipFill>
        <p:spPr>
          <a:xfrm>
            <a:off x="7686162" y="2695235"/>
            <a:ext cx="1948114" cy="3441592"/>
          </a:xfrm>
          <a:prstGeom prst="rect">
            <a:avLst/>
          </a:prstGeom>
        </p:spPr>
      </p:pic>
      <p:graphicFrame>
        <p:nvGraphicFramePr>
          <p:cNvPr id="2" name="Content Placeholder 3">
            <a:extLst>
              <a:ext uri="{FF2B5EF4-FFF2-40B4-BE49-F238E27FC236}">
                <a16:creationId xmlns:a16="http://schemas.microsoft.com/office/drawing/2014/main" id="{C4003DA9-F8F7-D3FF-8D71-C2047B15944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09226960"/>
              </p:ext>
            </p:extLst>
          </p:nvPr>
        </p:nvGraphicFramePr>
        <p:xfrm>
          <a:off x="0" y="0"/>
          <a:ext cx="12192000" cy="354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546422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10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dpis 3">
            <a:extLst>
              <a:ext uri="{FF2B5EF4-FFF2-40B4-BE49-F238E27FC236}">
                <a16:creationId xmlns:a16="http://schemas.microsoft.com/office/drawing/2014/main" id="{A2FB38B9-C873-497B-8279-2D1A98BA8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cs-CZ" dirty="0" err="1"/>
              <a:t>Layouts</a:t>
            </a:r>
            <a:r>
              <a:rPr lang="cs-CZ" dirty="0"/>
              <a:t> – </a:t>
            </a:r>
            <a:r>
              <a:rPr lang="en-US" dirty="0" err="1"/>
              <a:t>StackLayout</a:t>
            </a:r>
            <a:endParaRPr lang="en-US" dirty="0"/>
          </a:p>
        </p:txBody>
      </p:sp>
      <p:sp>
        <p:nvSpPr>
          <p:cNvPr id="6" name="Zástupný symbol pro obsah 5">
            <a:extLst>
              <a:ext uri="{FF2B5EF4-FFF2-40B4-BE49-F238E27FC236}">
                <a16:creationId xmlns:a16="http://schemas.microsoft.com/office/drawing/2014/main" id="{E32A623E-3F45-414D-8636-A4FF2E881A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8808" y="1812762"/>
            <a:ext cx="3010688" cy="4689190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3000" b="1" dirty="0" err="1"/>
              <a:t>StackLayout</a:t>
            </a:r>
            <a:endParaRPr lang="sk-SK" sz="3000" b="1" dirty="0"/>
          </a:p>
        </p:txBody>
      </p:sp>
      <p:sp>
        <p:nvSpPr>
          <p:cNvPr id="10" name="Zástupný symbol pro obsah 5">
            <a:extLst>
              <a:ext uri="{FF2B5EF4-FFF2-40B4-BE49-F238E27FC236}">
                <a16:creationId xmlns:a16="http://schemas.microsoft.com/office/drawing/2014/main" id="{3A73B6E8-8F96-4C8D-A65E-5C71AE716C80}"/>
              </a:ext>
            </a:extLst>
          </p:cNvPr>
          <p:cNvSpPr txBox="1">
            <a:spLocks/>
          </p:cNvSpPr>
          <p:nvPr/>
        </p:nvSpPr>
        <p:spPr>
          <a:xfrm>
            <a:off x="4207858" y="1812762"/>
            <a:ext cx="3352611" cy="468919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3000" b="1" dirty="0" err="1"/>
              <a:t>VerticalStackLayout</a:t>
            </a:r>
            <a:endParaRPr lang="sk-SK" sz="3000" b="1" dirty="0"/>
          </a:p>
        </p:txBody>
      </p:sp>
      <p:pic>
        <p:nvPicPr>
          <p:cNvPr id="11" name="Obrázek 6">
            <a:extLst>
              <a:ext uri="{FF2B5EF4-FFF2-40B4-BE49-F238E27FC236}">
                <a16:creationId xmlns:a16="http://schemas.microsoft.com/office/drawing/2014/main" id="{8DA7E448-D91C-48EF-856D-7557C091FE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1" b="451"/>
          <a:stretch/>
        </p:blipFill>
        <p:spPr>
          <a:xfrm>
            <a:off x="4919878" y="2673508"/>
            <a:ext cx="1982776" cy="3441593"/>
          </a:xfrm>
          <a:prstGeom prst="rect">
            <a:avLst/>
          </a:prstGeom>
        </p:spPr>
      </p:pic>
      <p:sp>
        <p:nvSpPr>
          <p:cNvPr id="12" name="Zástupný symbol pro obsah 5">
            <a:extLst>
              <a:ext uri="{FF2B5EF4-FFF2-40B4-BE49-F238E27FC236}">
                <a16:creationId xmlns:a16="http://schemas.microsoft.com/office/drawing/2014/main" id="{1CDF6B3F-AEEE-4F90-BBBC-86FC664F1197}"/>
              </a:ext>
            </a:extLst>
          </p:cNvPr>
          <p:cNvSpPr txBox="1">
            <a:spLocks/>
          </p:cNvSpPr>
          <p:nvPr/>
        </p:nvSpPr>
        <p:spPr>
          <a:xfrm>
            <a:off x="7838090" y="1826803"/>
            <a:ext cx="3778392" cy="468919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3000" b="1" dirty="0" err="1"/>
              <a:t>HorizontalStackLayout</a:t>
            </a:r>
            <a:endParaRPr lang="sk-SK" sz="3000" b="1" dirty="0"/>
          </a:p>
        </p:txBody>
      </p:sp>
      <p:pic>
        <p:nvPicPr>
          <p:cNvPr id="9" name="Obrázek 4">
            <a:extLst>
              <a:ext uri="{FF2B5EF4-FFF2-40B4-BE49-F238E27FC236}">
                <a16:creationId xmlns:a16="http://schemas.microsoft.com/office/drawing/2014/main" id="{F39F3E23-0702-4128-A748-E14068E03C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5" b="645"/>
          <a:stretch/>
        </p:blipFill>
        <p:spPr>
          <a:xfrm>
            <a:off x="8763000" y="2673508"/>
            <a:ext cx="1982776" cy="3428170"/>
          </a:xfrm>
          <a:prstGeom prst="rect">
            <a:avLst/>
          </a:prstGeom>
        </p:spPr>
      </p:pic>
      <p:pic>
        <p:nvPicPr>
          <p:cNvPr id="13" name="Obrázek 5">
            <a:extLst>
              <a:ext uri="{FF2B5EF4-FFF2-40B4-BE49-F238E27FC236}">
                <a16:creationId xmlns:a16="http://schemas.microsoft.com/office/drawing/2014/main" id="{AC18071D-9986-440D-AFA5-A11E60BB714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234" b="18677"/>
          <a:stretch/>
        </p:blipFill>
        <p:spPr>
          <a:xfrm>
            <a:off x="1044089" y="2666797"/>
            <a:ext cx="1948114" cy="3441592"/>
          </a:xfrm>
          <a:prstGeom prst="rect">
            <a:avLst/>
          </a:prstGeom>
        </p:spPr>
      </p:pic>
      <p:graphicFrame>
        <p:nvGraphicFramePr>
          <p:cNvPr id="2" name="Content Placeholder 3">
            <a:extLst>
              <a:ext uri="{FF2B5EF4-FFF2-40B4-BE49-F238E27FC236}">
                <a16:creationId xmlns:a16="http://schemas.microsoft.com/office/drawing/2014/main" id="{9941D47E-2EA6-4E76-CEA7-EDC23B44614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09226960"/>
              </p:ext>
            </p:extLst>
          </p:nvPr>
        </p:nvGraphicFramePr>
        <p:xfrm>
          <a:off x="0" y="0"/>
          <a:ext cx="12192000" cy="354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1194657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10" grpId="0" uiExpand="1" build="p"/>
      <p:bldP spid="1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Grid</a:t>
            </a:r>
            <a:endParaRPr lang="cs-CZ" dirty="0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Table-style layout</a:t>
            </a:r>
            <a:endParaRPr lang="cs-CZ" b="1" dirty="0"/>
          </a:p>
          <a:p>
            <a:r>
              <a:rPr lang="cs-CZ" dirty="0" err="1"/>
              <a:t>RowDefinitions</a:t>
            </a:r>
            <a:r>
              <a:rPr lang="cs-CZ" dirty="0"/>
              <a:t>, </a:t>
            </a:r>
            <a:r>
              <a:rPr lang="cs-CZ" dirty="0" err="1"/>
              <a:t>ColumnDefinitions</a:t>
            </a:r>
            <a:endParaRPr lang="cs-CZ" dirty="0"/>
          </a:p>
          <a:p>
            <a:pPr lvl="1"/>
            <a:r>
              <a:rPr lang="cs-CZ" dirty="0" err="1"/>
              <a:t>Width</a:t>
            </a:r>
            <a:r>
              <a:rPr lang="cs-CZ" dirty="0"/>
              <a:t> / </a:t>
            </a:r>
            <a:r>
              <a:rPr lang="cs-CZ" dirty="0" err="1"/>
              <a:t>Height</a:t>
            </a:r>
            <a:r>
              <a:rPr lang="cs-CZ" dirty="0"/>
              <a:t> = 150 | * | Auto</a:t>
            </a:r>
          </a:p>
          <a:p>
            <a:r>
              <a:rPr lang="cs-CZ" dirty="0" err="1"/>
              <a:t>Grid.Row</a:t>
            </a:r>
            <a:r>
              <a:rPr lang="cs-CZ" dirty="0"/>
              <a:t>, </a:t>
            </a:r>
            <a:r>
              <a:rPr lang="cs-CZ" dirty="0" err="1"/>
              <a:t>Grid.Column</a:t>
            </a:r>
            <a:r>
              <a:rPr lang="en-US" dirty="0"/>
              <a:t> – placement of control in the Grid</a:t>
            </a:r>
          </a:p>
          <a:p>
            <a:r>
              <a:rPr lang="cs-CZ" dirty="0" err="1"/>
              <a:t>Grid.RowSpan</a:t>
            </a:r>
            <a:r>
              <a:rPr lang="cs-CZ" dirty="0"/>
              <a:t>, </a:t>
            </a:r>
            <a:r>
              <a:rPr lang="cs-CZ" dirty="0" err="1"/>
              <a:t>Grid.ColumnSpan</a:t>
            </a:r>
            <a:r>
              <a:rPr lang="cs-CZ" dirty="0"/>
              <a:t> –</a:t>
            </a:r>
            <a:r>
              <a:rPr lang="en-US" dirty="0"/>
              <a:t> control can span over multiple “cells”</a:t>
            </a:r>
            <a:endParaRPr lang="cs-CZ" dirty="0"/>
          </a:p>
          <a:p>
            <a:r>
              <a:rPr lang="en-US" dirty="0"/>
              <a:t>Ho</a:t>
            </a:r>
            <a:r>
              <a:rPr lang="sk-SK" dirty="0" err="1"/>
              <a:t>rizontalSpacing</a:t>
            </a:r>
            <a:r>
              <a:rPr lang="sk-SK" dirty="0"/>
              <a:t>, </a:t>
            </a:r>
            <a:r>
              <a:rPr lang="sk-SK" dirty="0" err="1"/>
              <a:t>VerticalSpacing</a:t>
            </a:r>
            <a:r>
              <a:rPr lang="sk-SK" dirty="0"/>
              <a:t> – </a:t>
            </a:r>
            <a:r>
              <a:rPr lang="en-US" dirty="0"/>
              <a:t>empty space between “cells”</a:t>
            </a:r>
          </a:p>
        </p:txBody>
      </p:sp>
      <p:graphicFrame>
        <p:nvGraphicFramePr>
          <p:cNvPr id="5" name="Content Placeholder 3">
            <a:extLst>
              <a:ext uri="{FF2B5EF4-FFF2-40B4-BE49-F238E27FC236}">
                <a16:creationId xmlns:a16="http://schemas.microsoft.com/office/drawing/2014/main" id="{1B886212-198A-BBC4-3859-B93A379B43C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36664271"/>
              </p:ext>
            </p:extLst>
          </p:nvPr>
        </p:nvGraphicFramePr>
        <p:xfrm>
          <a:off x="0" y="0"/>
          <a:ext cx="12192000" cy="354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45079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68E42D-DF43-4897-B1BC-0AD82C31B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StackLayout</a:t>
            </a:r>
            <a:r>
              <a:rPr lang="en-US" dirty="0"/>
              <a:t>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C0459A-FF9E-40E0-8033-EAA88ECBA6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HorizontalStackLayout</a:t>
            </a:r>
            <a:r>
              <a:rPr lang="en-US" dirty="0"/>
              <a:t>, </a:t>
            </a:r>
            <a:r>
              <a:rPr lang="en-US" dirty="0" err="1"/>
              <a:t>VerticalStackLayout</a:t>
            </a:r>
            <a:endParaRPr lang="en-US" dirty="0"/>
          </a:p>
          <a:p>
            <a:pPr lvl="1"/>
            <a:r>
              <a:rPr lang="en-US" dirty="0"/>
              <a:t>Individual layouts for single direction</a:t>
            </a:r>
          </a:p>
          <a:p>
            <a:pPr lvl="1"/>
            <a:r>
              <a:rPr lang="en-US" dirty="0"/>
              <a:t>Separate </a:t>
            </a:r>
            <a:r>
              <a:rPr lang="en-US" dirty="0" err="1"/>
              <a:t>LayoutManagers</a:t>
            </a:r>
            <a:r>
              <a:rPr lang="en-US" dirty="0"/>
              <a:t> with Measure methods</a:t>
            </a:r>
          </a:p>
          <a:p>
            <a:pPr lvl="1"/>
            <a:r>
              <a:rPr lang="en-US" dirty="0"/>
              <a:t>Recommended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 err="1"/>
              <a:t>StackLayout</a:t>
            </a:r>
            <a:endParaRPr lang="en-US" dirty="0"/>
          </a:p>
          <a:p>
            <a:pPr lvl="1"/>
            <a:r>
              <a:rPr lang="en-US" dirty="0"/>
              <a:t>Wraps </a:t>
            </a:r>
            <a:r>
              <a:rPr lang="en-US" b="1" dirty="0" err="1"/>
              <a:t>HorizontalStackLayout</a:t>
            </a:r>
            <a:r>
              <a:rPr lang="en-US" dirty="0"/>
              <a:t> and </a:t>
            </a:r>
            <a:r>
              <a:rPr lang="en-US" b="1" dirty="0" err="1"/>
              <a:t>VerticalStackLayout</a:t>
            </a:r>
            <a:endParaRPr lang="en-US" b="1" dirty="0"/>
          </a:p>
          <a:p>
            <a:pPr lvl="1"/>
            <a:r>
              <a:rPr lang="en-US" dirty="0"/>
              <a:t>Has Orientation</a:t>
            </a:r>
          </a:p>
          <a:p>
            <a:pPr lvl="1"/>
            <a:r>
              <a:rPr lang="en-US" dirty="0"/>
              <a:t>Useful for adaptive layouts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F20E668-D045-D9EB-4895-86835BBE7A7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06490879"/>
              </p:ext>
            </p:extLst>
          </p:nvPr>
        </p:nvGraphicFramePr>
        <p:xfrm>
          <a:off x="0" y="0"/>
          <a:ext cx="12192000" cy="354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9848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E194971-2F2D-44B0-8AE6-FF2DCCEE0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" name="Oval 5">
            <a:extLst>
              <a:ext uri="{FF2B5EF4-FFF2-40B4-BE49-F238E27FC236}">
                <a16:creationId xmlns:a16="http://schemas.microsoft.com/office/drawing/2014/main" id="{1FF9A61E-EB11-4C46-82E1-3E00A3B4B4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E564EB3-35F2-4EFF-87DC-642DC02052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4C0648FB-4388-443C-8D4E-4A9FF03360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332F20-34EA-4D53-8695-413F791CF2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62671" y="4960137"/>
            <a:ext cx="4148329" cy="146304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Demo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A8D762E-DA8D-419A-BA44-68B93D3D92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1F8EC0-6D53-41A5-A82F-6C23A33E39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3" y="977048"/>
            <a:ext cx="9618133" cy="29609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6000" dirty="0">
                <a:solidFill>
                  <a:srgbClr val="FFFFFF"/>
                </a:solidFill>
              </a:rPr>
              <a:t>Layouts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7F95953-8E19-4C01-997F-0E959B52B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552199" y="5234457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Content Placeholder 3">
            <a:extLst>
              <a:ext uri="{FF2B5EF4-FFF2-40B4-BE49-F238E27FC236}">
                <a16:creationId xmlns:a16="http://schemas.microsoft.com/office/drawing/2014/main" id="{CA9B6E6C-5669-2D0A-51A6-DA3D0A962EF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36664271"/>
              </p:ext>
            </p:extLst>
          </p:nvPr>
        </p:nvGraphicFramePr>
        <p:xfrm>
          <a:off x="0" y="0"/>
          <a:ext cx="12192000" cy="354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393475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FAE781-9CB2-7354-4F18-A19F19E35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err="1"/>
              <a:t>Exercises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8E97FA-80CD-2974-B7F4-01E920ED57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k-SK" dirty="0" err="1"/>
              <a:t>Introduction</a:t>
            </a:r>
            <a:endParaRPr lang="sk-SK" dirty="0"/>
          </a:p>
          <a:p>
            <a:r>
              <a:rPr lang="sk-SK" dirty="0"/>
              <a:t>Design – XAML</a:t>
            </a:r>
          </a:p>
          <a:p>
            <a:r>
              <a:rPr lang="sk-SK" dirty="0" err="1"/>
              <a:t>Architecture</a:t>
            </a:r>
            <a:r>
              <a:rPr lang="sk-SK" dirty="0"/>
              <a:t> – MVVM</a:t>
            </a:r>
          </a:p>
          <a:p>
            <a:r>
              <a:rPr lang="sk-SK" dirty="0" err="1"/>
              <a:t>Architecture</a:t>
            </a:r>
            <a:r>
              <a:rPr lang="sk-SK" dirty="0"/>
              <a:t> – </a:t>
            </a:r>
            <a:r>
              <a:rPr lang="sk-SK" dirty="0" err="1"/>
              <a:t>IoC</a:t>
            </a:r>
            <a:r>
              <a:rPr lang="sk-SK" dirty="0"/>
              <a:t>/DI</a:t>
            </a:r>
          </a:p>
          <a:p>
            <a:r>
              <a:rPr lang="sk-SK" dirty="0" err="1"/>
              <a:t>Storage</a:t>
            </a:r>
            <a:endParaRPr lang="sk-SK" dirty="0"/>
          </a:p>
          <a:p>
            <a:r>
              <a:rPr lang="sk-SK" dirty="0" err="1"/>
              <a:t>Networking</a:t>
            </a:r>
            <a:r>
              <a:rPr lang="sk-SK" dirty="0"/>
              <a:t> – API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97A5B38-4587-ED6F-3EBC-1478A6632BF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57484447"/>
              </p:ext>
            </p:extLst>
          </p:nvPr>
        </p:nvGraphicFramePr>
        <p:xfrm>
          <a:off x="0" y="0"/>
          <a:ext cx="12192000" cy="354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157519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1891669" y="2220115"/>
            <a:ext cx="1525423" cy="499735"/>
          </a:xfrm>
          <a:prstGeom prst="roundRect">
            <a:avLst>
              <a:gd name="adj" fmla="val 0"/>
            </a:avLst>
          </a:prstGeom>
          <a:solidFill>
            <a:srgbClr val="008DB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24">
                <a:solidFill>
                  <a:schemeClr val="bg2"/>
                </a:solidFill>
                <a:cs typeface="Helvetica Light"/>
              </a:rPr>
              <a:t>ActivityIndicator</a:t>
            </a:r>
            <a:endParaRPr lang="en-US" sz="1324" dirty="0">
              <a:solidFill>
                <a:schemeClr val="bg2"/>
              </a:solidFill>
              <a:cs typeface="Helvetica Light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3605107" y="2220115"/>
            <a:ext cx="1525423" cy="499735"/>
          </a:xfrm>
          <a:prstGeom prst="roundRect">
            <a:avLst>
              <a:gd name="adj" fmla="val 0"/>
            </a:avLst>
          </a:prstGeom>
          <a:solidFill>
            <a:srgbClr val="008DB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24" dirty="0" err="1">
                <a:solidFill>
                  <a:schemeClr val="bg2"/>
                </a:solidFill>
                <a:cs typeface="Helvetica Light"/>
              </a:rPr>
              <a:t>BoxView</a:t>
            </a:r>
            <a:endParaRPr lang="en-US" sz="1324" dirty="0">
              <a:solidFill>
                <a:schemeClr val="bg2"/>
              </a:solidFill>
              <a:cs typeface="Helvetica Light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5318545" y="2220115"/>
            <a:ext cx="1525423" cy="499735"/>
          </a:xfrm>
          <a:prstGeom prst="roundRect">
            <a:avLst>
              <a:gd name="adj" fmla="val 0"/>
            </a:avLst>
          </a:prstGeom>
          <a:solidFill>
            <a:srgbClr val="008DB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24" dirty="0">
                <a:solidFill>
                  <a:schemeClr val="bg2"/>
                </a:solidFill>
                <a:cs typeface="Helvetica Light"/>
              </a:rPr>
              <a:t>Button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7031983" y="2220115"/>
            <a:ext cx="1525423" cy="499735"/>
          </a:xfrm>
          <a:prstGeom prst="roundRect">
            <a:avLst>
              <a:gd name="adj" fmla="val 0"/>
            </a:avLst>
          </a:prstGeom>
          <a:solidFill>
            <a:srgbClr val="008DB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24" dirty="0" err="1">
                <a:solidFill>
                  <a:schemeClr val="bg2"/>
                </a:solidFill>
                <a:cs typeface="Helvetica Light"/>
              </a:rPr>
              <a:t>DatePicker</a:t>
            </a:r>
            <a:endParaRPr lang="en-US" sz="1324" dirty="0">
              <a:solidFill>
                <a:schemeClr val="bg2"/>
              </a:solidFill>
              <a:cs typeface="Helvetica Light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8745420" y="2220115"/>
            <a:ext cx="1525423" cy="499735"/>
          </a:xfrm>
          <a:prstGeom prst="roundRect">
            <a:avLst>
              <a:gd name="adj" fmla="val 0"/>
            </a:avLst>
          </a:prstGeom>
          <a:solidFill>
            <a:srgbClr val="008DB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24" dirty="0">
                <a:solidFill>
                  <a:schemeClr val="bg2"/>
                </a:solidFill>
                <a:cs typeface="Helvetica Light"/>
              </a:rPr>
              <a:t>Editor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1891669" y="2915648"/>
            <a:ext cx="1525423" cy="499735"/>
          </a:xfrm>
          <a:prstGeom prst="roundRect">
            <a:avLst>
              <a:gd name="adj" fmla="val 0"/>
            </a:avLst>
          </a:prstGeom>
          <a:solidFill>
            <a:srgbClr val="008DB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24" dirty="0">
                <a:solidFill>
                  <a:schemeClr val="bg2"/>
                </a:solidFill>
                <a:cs typeface="Helvetica Light"/>
              </a:rPr>
              <a:t>Entry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3605107" y="2915648"/>
            <a:ext cx="1525423" cy="499735"/>
          </a:xfrm>
          <a:prstGeom prst="roundRect">
            <a:avLst>
              <a:gd name="adj" fmla="val 0"/>
            </a:avLst>
          </a:prstGeom>
          <a:solidFill>
            <a:srgbClr val="008DB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24" dirty="0">
                <a:solidFill>
                  <a:schemeClr val="bg2"/>
                </a:solidFill>
                <a:cs typeface="Helvetica Light"/>
              </a:rPr>
              <a:t>Image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5318545" y="2915648"/>
            <a:ext cx="1525423" cy="499735"/>
          </a:xfrm>
          <a:prstGeom prst="roundRect">
            <a:avLst>
              <a:gd name="adj" fmla="val 0"/>
            </a:avLst>
          </a:prstGeom>
          <a:solidFill>
            <a:srgbClr val="008DB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24" dirty="0">
                <a:solidFill>
                  <a:schemeClr val="bg2"/>
                </a:solidFill>
                <a:cs typeface="Helvetica Light"/>
              </a:rPr>
              <a:t>Label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1891669" y="3611182"/>
            <a:ext cx="1525423" cy="499735"/>
          </a:xfrm>
          <a:prstGeom prst="roundRect">
            <a:avLst>
              <a:gd name="adj" fmla="val 0"/>
            </a:avLst>
          </a:prstGeom>
          <a:solidFill>
            <a:srgbClr val="008DB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24" dirty="0" err="1">
                <a:solidFill>
                  <a:schemeClr val="bg2"/>
                </a:solidFill>
                <a:cs typeface="Helvetica Light"/>
              </a:rPr>
              <a:t>OpenGLView</a:t>
            </a:r>
            <a:endParaRPr lang="en-US" sz="1324" dirty="0">
              <a:solidFill>
                <a:schemeClr val="bg2"/>
              </a:solidFill>
              <a:cs typeface="Helvetica Light"/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3605107" y="3611182"/>
            <a:ext cx="1525423" cy="499735"/>
          </a:xfrm>
          <a:prstGeom prst="roundRect">
            <a:avLst>
              <a:gd name="adj" fmla="val 0"/>
            </a:avLst>
          </a:prstGeom>
          <a:solidFill>
            <a:srgbClr val="008DB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24" dirty="0">
                <a:solidFill>
                  <a:schemeClr val="bg2"/>
                </a:solidFill>
                <a:cs typeface="Helvetica Light"/>
              </a:rPr>
              <a:t>Picker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5318545" y="3611182"/>
            <a:ext cx="1525423" cy="499735"/>
          </a:xfrm>
          <a:prstGeom prst="roundRect">
            <a:avLst>
              <a:gd name="adj" fmla="val 0"/>
            </a:avLst>
          </a:prstGeom>
          <a:solidFill>
            <a:srgbClr val="008DB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24" dirty="0" err="1">
                <a:solidFill>
                  <a:schemeClr val="bg2"/>
                </a:solidFill>
                <a:cs typeface="Helvetica Light"/>
              </a:rPr>
              <a:t>ProgressBar</a:t>
            </a:r>
            <a:endParaRPr lang="en-US" sz="1324" dirty="0">
              <a:solidFill>
                <a:schemeClr val="bg2"/>
              </a:solidFill>
              <a:cs typeface="Helvetica Light"/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7031983" y="3611182"/>
            <a:ext cx="1525423" cy="499735"/>
          </a:xfrm>
          <a:prstGeom prst="roundRect">
            <a:avLst>
              <a:gd name="adj" fmla="val 0"/>
            </a:avLst>
          </a:prstGeom>
          <a:solidFill>
            <a:srgbClr val="008DB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24" dirty="0" err="1">
                <a:solidFill>
                  <a:schemeClr val="bg2"/>
                </a:solidFill>
                <a:cs typeface="Helvetica Light"/>
              </a:rPr>
              <a:t>SearchBar</a:t>
            </a:r>
            <a:endParaRPr lang="en-US" sz="1324" dirty="0">
              <a:solidFill>
                <a:schemeClr val="bg2"/>
              </a:solidFill>
              <a:cs typeface="Helvetica Light"/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8745419" y="2915647"/>
            <a:ext cx="1525423" cy="499735"/>
          </a:xfrm>
          <a:prstGeom prst="roundRect">
            <a:avLst>
              <a:gd name="adj" fmla="val 0"/>
            </a:avLst>
          </a:prstGeom>
          <a:solidFill>
            <a:srgbClr val="008DB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24" dirty="0">
                <a:solidFill>
                  <a:schemeClr val="bg2"/>
                </a:solidFill>
                <a:cs typeface="Helvetica Light"/>
              </a:rPr>
              <a:t>Slider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8745419" y="3611179"/>
            <a:ext cx="1525423" cy="499735"/>
          </a:xfrm>
          <a:prstGeom prst="roundRect">
            <a:avLst>
              <a:gd name="adj" fmla="val 0"/>
            </a:avLst>
          </a:prstGeom>
          <a:solidFill>
            <a:srgbClr val="008DB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24" dirty="0">
                <a:solidFill>
                  <a:schemeClr val="bg2"/>
                </a:solidFill>
                <a:cs typeface="Helvetica Light"/>
              </a:rPr>
              <a:t>Stepper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1888719" y="4306714"/>
            <a:ext cx="1525423" cy="499735"/>
          </a:xfrm>
          <a:prstGeom prst="roundRect">
            <a:avLst>
              <a:gd name="adj" fmla="val 0"/>
            </a:avLst>
          </a:prstGeom>
          <a:solidFill>
            <a:srgbClr val="008DB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sz="1324" dirty="0" err="1">
                <a:solidFill>
                  <a:schemeClr val="bg2"/>
                </a:solidFill>
                <a:cs typeface="Helvetica Light"/>
              </a:rPr>
              <a:t>WebView</a:t>
            </a:r>
            <a:endParaRPr lang="sk-SK" sz="1324" dirty="0">
              <a:solidFill>
                <a:schemeClr val="bg2"/>
              </a:solidFill>
              <a:cs typeface="Helvetica Light"/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3602156" y="4306713"/>
            <a:ext cx="1525423" cy="499735"/>
          </a:xfrm>
          <a:prstGeom prst="roundRect">
            <a:avLst>
              <a:gd name="adj" fmla="val 0"/>
            </a:avLst>
          </a:prstGeom>
          <a:solidFill>
            <a:srgbClr val="008DB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24" dirty="0" err="1">
                <a:solidFill>
                  <a:schemeClr val="bg2"/>
                </a:solidFill>
                <a:cs typeface="Helvetica Light"/>
              </a:rPr>
              <a:t>TableView</a:t>
            </a:r>
            <a:endParaRPr lang="en-US" sz="1324" dirty="0">
              <a:solidFill>
                <a:schemeClr val="bg2"/>
              </a:solidFill>
              <a:cs typeface="Helvetica Light"/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5315593" y="4306712"/>
            <a:ext cx="1525423" cy="499735"/>
          </a:xfrm>
          <a:prstGeom prst="roundRect">
            <a:avLst>
              <a:gd name="adj" fmla="val 0"/>
            </a:avLst>
          </a:prstGeom>
          <a:solidFill>
            <a:srgbClr val="008DB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24" dirty="0" err="1">
                <a:solidFill>
                  <a:schemeClr val="bg2"/>
                </a:solidFill>
                <a:cs typeface="Helvetica Light"/>
              </a:rPr>
              <a:t>ListView</a:t>
            </a:r>
            <a:endParaRPr lang="en-US" sz="1324" dirty="0">
              <a:solidFill>
                <a:schemeClr val="bg2"/>
              </a:solidFill>
              <a:cs typeface="Helvetica Light"/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8745420" y="4312449"/>
            <a:ext cx="1525423" cy="499735"/>
          </a:xfrm>
          <a:prstGeom prst="roundRect">
            <a:avLst>
              <a:gd name="adj" fmla="val 0"/>
            </a:avLst>
          </a:prstGeom>
          <a:solidFill>
            <a:srgbClr val="008DB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24" dirty="0" err="1">
                <a:solidFill>
                  <a:schemeClr val="bg2"/>
                </a:solidFill>
                <a:cs typeface="Helvetica Light"/>
              </a:rPr>
              <a:t>EntryCell</a:t>
            </a:r>
            <a:endParaRPr lang="en-US" sz="1324" dirty="0">
              <a:solidFill>
                <a:schemeClr val="bg2"/>
              </a:solidFill>
              <a:cs typeface="Helvetica Light"/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1891669" y="5002249"/>
            <a:ext cx="1525423" cy="499735"/>
          </a:xfrm>
          <a:prstGeom prst="roundRect">
            <a:avLst>
              <a:gd name="adj" fmla="val 0"/>
            </a:avLst>
          </a:prstGeom>
          <a:solidFill>
            <a:srgbClr val="008DB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24" dirty="0" err="1">
                <a:solidFill>
                  <a:schemeClr val="bg2"/>
                </a:solidFill>
                <a:cs typeface="Helvetica Light"/>
              </a:rPr>
              <a:t>ImageCell</a:t>
            </a:r>
            <a:endParaRPr lang="en-US" sz="1324" dirty="0">
              <a:solidFill>
                <a:schemeClr val="bg2"/>
              </a:solidFill>
              <a:cs typeface="Helvetica Light"/>
            </a:endParaRPr>
          </a:p>
        </p:txBody>
      </p:sp>
      <p:sp>
        <p:nvSpPr>
          <p:cNvPr id="31" name="Rounded Rectangle 30"/>
          <p:cNvSpPr/>
          <p:nvPr/>
        </p:nvSpPr>
        <p:spPr>
          <a:xfrm>
            <a:off x="3605107" y="5002249"/>
            <a:ext cx="1525423" cy="499735"/>
          </a:xfrm>
          <a:prstGeom prst="roundRect">
            <a:avLst>
              <a:gd name="adj" fmla="val 0"/>
            </a:avLst>
          </a:prstGeom>
          <a:solidFill>
            <a:srgbClr val="008DB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24" dirty="0" err="1">
                <a:solidFill>
                  <a:schemeClr val="bg2"/>
                </a:solidFill>
                <a:cs typeface="Helvetica Light"/>
              </a:rPr>
              <a:t>SwitchCell</a:t>
            </a:r>
            <a:endParaRPr lang="en-US" sz="1324" dirty="0">
              <a:solidFill>
                <a:schemeClr val="bg2"/>
              </a:solidFill>
              <a:cs typeface="Helvetica Light"/>
            </a:endParaRPr>
          </a:p>
        </p:txBody>
      </p:sp>
      <p:sp>
        <p:nvSpPr>
          <p:cNvPr id="32" name="Rounded Rectangle 31"/>
          <p:cNvSpPr/>
          <p:nvPr/>
        </p:nvSpPr>
        <p:spPr>
          <a:xfrm>
            <a:off x="7029030" y="4306711"/>
            <a:ext cx="1525423" cy="499735"/>
          </a:xfrm>
          <a:prstGeom prst="roundRect">
            <a:avLst>
              <a:gd name="adj" fmla="val 0"/>
            </a:avLst>
          </a:prstGeom>
          <a:solidFill>
            <a:srgbClr val="008DB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24" dirty="0" err="1">
                <a:solidFill>
                  <a:schemeClr val="bg2"/>
                </a:solidFill>
                <a:cs typeface="Helvetica Light"/>
              </a:rPr>
              <a:t>TextCell</a:t>
            </a:r>
            <a:endParaRPr lang="en-US" sz="1324" dirty="0">
              <a:solidFill>
                <a:schemeClr val="bg2"/>
              </a:solidFill>
              <a:cs typeface="Helvetica Light"/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5315592" y="5002249"/>
            <a:ext cx="1525423" cy="499735"/>
          </a:xfrm>
          <a:prstGeom prst="roundRect">
            <a:avLst>
              <a:gd name="adj" fmla="val 0"/>
            </a:avLst>
          </a:prstGeom>
          <a:solidFill>
            <a:srgbClr val="008DB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24" dirty="0" err="1">
                <a:solidFill>
                  <a:schemeClr val="bg2"/>
                </a:solidFill>
                <a:cs typeface="Helvetica Light"/>
              </a:rPr>
              <a:t>ViewCell</a:t>
            </a:r>
            <a:endParaRPr lang="en-US" sz="1324" dirty="0">
              <a:solidFill>
                <a:schemeClr val="bg2"/>
              </a:solidFill>
              <a:cs typeface="Helvetica Light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Controls</a:t>
            </a:r>
          </a:p>
        </p:txBody>
      </p:sp>
      <p:sp>
        <p:nvSpPr>
          <p:cNvPr id="34" name="Rounded Rectangle 17"/>
          <p:cNvSpPr/>
          <p:nvPr/>
        </p:nvSpPr>
        <p:spPr>
          <a:xfrm>
            <a:off x="7031983" y="2915648"/>
            <a:ext cx="1525423" cy="499735"/>
          </a:xfrm>
          <a:prstGeom prst="roundRect">
            <a:avLst>
              <a:gd name="adj" fmla="val 0"/>
            </a:avLst>
          </a:prstGeom>
          <a:solidFill>
            <a:srgbClr val="008DB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24" dirty="0" err="1">
                <a:solidFill>
                  <a:schemeClr val="bg2"/>
                </a:solidFill>
                <a:cs typeface="Helvetica Light"/>
              </a:rPr>
              <a:t>TimePicker</a:t>
            </a:r>
            <a:endParaRPr lang="en-US" sz="1324" dirty="0">
              <a:solidFill>
                <a:schemeClr val="bg2"/>
              </a:solidFill>
              <a:cs typeface="Helvetica Light"/>
            </a:endParaRPr>
          </a:p>
        </p:txBody>
      </p:sp>
      <p:sp>
        <p:nvSpPr>
          <p:cNvPr id="35" name="Rounded Rectangle 32">
            <a:extLst>
              <a:ext uri="{FF2B5EF4-FFF2-40B4-BE49-F238E27FC236}">
                <a16:creationId xmlns:a16="http://schemas.microsoft.com/office/drawing/2014/main" id="{05763E95-3B59-47A2-9D38-4A49CB42D32B}"/>
              </a:ext>
            </a:extLst>
          </p:cNvPr>
          <p:cNvSpPr/>
          <p:nvPr/>
        </p:nvSpPr>
        <p:spPr>
          <a:xfrm>
            <a:off x="7026077" y="5002240"/>
            <a:ext cx="1525423" cy="499735"/>
          </a:xfrm>
          <a:prstGeom prst="roundRect">
            <a:avLst>
              <a:gd name="adj" fmla="val 0"/>
            </a:avLst>
          </a:prstGeom>
          <a:solidFill>
            <a:srgbClr val="008DB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sz="1324" dirty="0" err="1">
                <a:solidFill>
                  <a:schemeClr val="bg2"/>
                </a:solidFill>
                <a:cs typeface="Helvetica Light"/>
              </a:rPr>
              <a:t>Map</a:t>
            </a:r>
            <a:endParaRPr lang="en-US" sz="1324" dirty="0">
              <a:solidFill>
                <a:schemeClr val="bg2"/>
              </a:solidFill>
              <a:cs typeface="Helvetica Light"/>
            </a:endParaRPr>
          </a:p>
        </p:txBody>
      </p:sp>
      <p:sp>
        <p:nvSpPr>
          <p:cNvPr id="36" name="Rounded Rectangle 32">
            <a:extLst>
              <a:ext uri="{FF2B5EF4-FFF2-40B4-BE49-F238E27FC236}">
                <a16:creationId xmlns:a16="http://schemas.microsoft.com/office/drawing/2014/main" id="{A3A0E90F-D87D-43BD-BA87-4276851706EB}"/>
              </a:ext>
            </a:extLst>
          </p:cNvPr>
          <p:cNvSpPr/>
          <p:nvPr/>
        </p:nvSpPr>
        <p:spPr>
          <a:xfrm>
            <a:off x="8745418" y="5013719"/>
            <a:ext cx="1525423" cy="499735"/>
          </a:xfrm>
          <a:prstGeom prst="roundRect">
            <a:avLst>
              <a:gd name="adj" fmla="val 0"/>
            </a:avLst>
          </a:prstGeom>
          <a:solidFill>
            <a:srgbClr val="008DB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24" dirty="0">
                <a:solidFill>
                  <a:schemeClr val="bg2"/>
                </a:solidFill>
                <a:cs typeface="Helvetica Light"/>
              </a:rPr>
              <a:t>…</a:t>
            </a:r>
          </a:p>
        </p:txBody>
      </p:sp>
      <p:graphicFrame>
        <p:nvGraphicFramePr>
          <p:cNvPr id="2" name="Content Placeholder 3">
            <a:extLst>
              <a:ext uri="{FF2B5EF4-FFF2-40B4-BE49-F238E27FC236}">
                <a16:creationId xmlns:a16="http://schemas.microsoft.com/office/drawing/2014/main" id="{A65AD255-9BE3-5C88-7AAB-E6F4517B88D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84853600"/>
              </p:ext>
            </p:extLst>
          </p:nvPr>
        </p:nvGraphicFramePr>
        <p:xfrm>
          <a:off x="0" y="0"/>
          <a:ext cx="12192000" cy="354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8496252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0CB20-28A0-4425-B4EB-BE750363D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sk-SK" dirty="0" err="1"/>
              <a:t>Content</a:t>
            </a:r>
            <a:r>
              <a:rPr lang="sk-SK" dirty="0"/>
              <a:t> </a:t>
            </a:r>
            <a:r>
              <a:rPr lang="sk-SK" dirty="0" err="1"/>
              <a:t>Presentation</a:t>
            </a:r>
            <a:endParaRPr lang="cs-CZ" dirty="0"/>
          </a:p>
        </p:txBody>
      </p:sp>
      <p:pic>
        <p:nvPicPr>
          <p:cNvPr id="1028" name="Picture 4" descr="https://docs.microsoft.com/en-us/xamarin/xamarin-forms/user-interface/controls/views-images/Label-Large.png#lightbox">
            <a:extLst>
              <a:ext uri="{FF2B5EF4-FFF2-40B4-BE49-F238E27FC236}">
                <a16:creationId xmlns:a16="http://schemas.microsoft.com/office/drawing/2014/main" id="{0ECB0A6B-A099-43B5-9D75-E4C2F04DBAD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5373" y="1761745"/>
            <a:ext cx="2438400" cy="2280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s://docs.microsoft.com/en-us/xamarin/xamarin-forms/user-interface/controls/views-images/Image-Large.png#lightbox">
            <a:extLst>
              <a:ext uri="{FF2B5EF4-FFF2-40B4-BE49-F238E27FC236}">
                <a16:creationId xmlns:a16="http://schemas.microsoft.com/office/drawing/2014/main" id="{9C042F05-7343-4F92-BBD0-03ACFAA957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1761744"/>
            <a:ext cx="2438400" cy="2280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s://docs.microsoft.com/en-us/xamarin/xamarin-forms/user-interface/controls/views-images/BoxView-Large.png#lightbox">
            <a:extLst>
              <a:ext uri="{FF2B5EF4-FFF2-40B4-BE49-F238E27FC236}">
                <a16:creationId xmlns:a16="http://schemas.microsoft.com/office/drawing/2014/main" id="{F72AB114-E5C7-4927-8738-4A38C7CA7C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8228" y="1764701"/>
            <a:ext cx="2438401" cy="2277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s://docs.microsoft.com/en-us/xamarin/xamarin-forms/user-interface/controls/views-images/WebView-Large.png#lightbox">
            <a:extLst>
              <a:ext uri="{FF2B5EF4-FFF2-40B4-BE49-F238E27FC236}">
                <a16:creationId xmlns:a16="http://schemas.microsoft.com/office/drawing/2014/main" id="{31D86B78-00F4-4997-9F46-D92E7BF3AF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6344" y="4310321"/>
            <a:ext cx="2561822" cy="2398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docs.microsoft.com/en-us/xamarin/xamarin-forms/user-interface/controls/views-images/OpenGLView-Large.png#lightbox">
            <a:extLst>
              <a:ext uri="{FF2B5EF4-FFF2-40B4-BE49-F238E27FC236}">
                <a16:creationId xmlns:a16="http://schemas.microsoft.com/office/drawing/2014/main" id="{DB0C0DA7-B971-49F3-AE7C-195FE42B32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0699" y="4385497"/>
            <a:ext cx="2410602" cy="2248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10" descr="https://docs.microsoft.com/en-us/xamarin/xamarin-forms/user-interface/controls/views-images/Map-Large.png#lightbox">
            <a:extLst>
              <a:ext uri="{FF2B5EF4-FFF2-40B4-BE49-F238E27FC236}">
                <a16:creationId xmlns:a16="http://schemas.microsoft.com/office/drawing/2014/main" id="{44AEA60B-9480-EEFF-5560-38DC6F257A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9784" y="4389849"/>
            <a:ext cx="2415286" cy="2243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2BF2EC4-7D7B-9F6E-A562-CAEF3CCFD28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39939206"/>
              </p:ext>
            </p:extLst>
          </p:nvPr>
        </p:nvGraphicFramePr>
        <p:xfrm>
          <a:off x="0" y="0"/>
          <a:ext cx="12192000" cy="354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86953592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0CB20-28A0-4425-B4EB-BE750363D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sk-SK" dirty="0" err="1"/>
              <a:t>Actionable</a:t>
            </a:r>
            <a:r>
              <a:rPr lang="sk-SK" dirty="0"/>
              <a:t> Controls</a:t>
            </a:r>
            <a:endParaRPr lang="cs-CZ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0ECB0A6B-A099-43B5-9D75-E4C2F04DBAD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/>
        </p:blipFill>
        <p:spPr bwMode="auto">
          <a:xfrm>
            <a:off x="1727093" y="1761745"/>
            <a:ext cx="2434959" cy="2280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9C042F05-7343-4F92-BBD0-03ACFAA957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4881820" y="1761744"/>
            <a:ext cx="2428359" cy="2280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F72AB114-E5C7-4927-8738-4A38C7CA7C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/>
        </p:blipFill>
        <p:spPr bwMode="auto">
          <a:xfrm>
            <a:off x="8032972" y="1764701"/>
            <a:ext cx="2428913" cy="2277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50A0D26D-0385-4391-AE65-7537A1BA11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/>
        </p:blipFill>
        <p:spPr bwMode="auto">
          <a:xfrm>
            <a:off x="1696344" y="4336260"/>
            <a:ext cx="2561822" cy="2346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>
            <a:extLst>
              <a:ext uri="{FF2B5EF4-FFF2-40B4-BE49-F238E27FC236}">
                <a16:creationId xmlns:a16="http://schemas.microsoft.com/office/drawing/2014/main" id="{F8A6E065-4943-42E7-9E4E-E8D237D3E5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/>
          <a:stretch/>
        </p:blipFill>
        <p:spPr bwMode="auto">
          <a:xfrm>
            <a:off x="4890699" y="4404753"/>
            <a:ext cx="2410602" cy="2209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Content Placeholder 3">
            <a:extLst>
              <a:ext uri="{FF2B5EF4-FFF2-40B4-BE49-F238E27FC236}">
                <a16:creationId xmlns:a16="http://schemas.microsoft.com/office/drawing/2014/main" id="{5FA6F280-68AD-61FE-2C5E-F4980823976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39939206"/>
              </p:ext>
            </p:extLst>
          </p:nvPr>
        </p:nvGraphicFramePr>
        <p:xfrm>
          <a:off x="0" y="0"/>
          <a:ext cx="12192000" cy="354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395318717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0CB20-28A0-4425-B4EB-BE750363D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sk-SK" dirty="0" err="1"/>
              <a:t>Setting</a:t>
            </a:r>
            <a:r>
              <a:rPr lang="sk-SK" dirty="0"/>
              <a:t> </a:t>
            </a:r>
            <a:r>
              <a:rPr lang="sk-SK" dirty="0" err="1"/>
              <a:t>Values</a:t>
            </a:r>
            <a:endParaRPr lang="cs-CZ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0ECB0A6B-A099-43B5-9D75-E4C2F04DBAD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/>
        </p:blipFill>
        <p:spPr bwMode="auto">
          <a:xfrm>
            <a:off x="1725373" y="1764872"/>
            <a:ext cx="2438400" cy="2273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9C042F05-7343-4F92-BBD0-03ACFAA957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4876800" y="1761823"/>
            <a:ext cx="2438400" cy="2279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F72AB114-E5C7-4927-8738-4A38C7CA7C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/>
        </p:blipFill>
        <p:spPr bwMode="auto">
          <a:xfrm>
            <a:off x="8029725" y="1764701"/>
            <a:ext cx="2435407" cy="2277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31D86B78-00F4-4997-9F46-D92E7BF3AF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/>
        </p:blipFill>
        <p:spPr bwMode="auto">
          <a:xfrm>
            <a:off x="1696344" y="4317146"/>
            <a:ext cx="2561822" cy="2384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DB0C0DA7-B971-49F3-AE7C-195FE42B32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/>
          <a:stretch/>
        </p:blipFill>
        <p:spPr bwMode="auto">
          <a:xfrm>
            <a:off x="4890699" y="4398665"/>
            <a:ext cx="2410602" cy="2221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>
            <a:extLst>
              <a:ext uri="{FF2B5EF4-FFF2-40B4-BE49-F238E27FC236}">
                <a16:creationId xmlns:a16="http://schemas.microsoft.com/office/drawing/2014/main" id="{AD62A0A2-DB62-4DEF-BCFF-3B4E0CAC61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/>
          <a:srcRect/>
          <a:stretch/>
        </p:blipFill>
        <p:spPr bwMode="auto">
          <a:xfrm>
            <a:off x="8039784" y="4392737"/>
            <a:ext cx="2415286" cy="2238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Content Placeholder 3">
            <a:extLst>
              <a:ext uri="{FF2B5EF4-FFF2-40B4-BE49-F238E27FC236}">
                <a16:creationId xmlns:a16="http://schemas.microsoft.com/office/drawing/2014/main" id="{946553FF-9E8E-7FAC-B993-90A087C0EAD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39939206"/>
              </p:ext>
            </p:extLst>
          </p:nvPr>
        </p:nvGraphicFramePr>
        <p:xfrm>
          <a:off x="0" y="0"/>
          <a:ext cx="12192000" cy="354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71883143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0CB20-28A0-4425-B4EB-BE750363D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sk-SK" dirty="0" err="1"/>
              <a:t>Editing</a:t>
            </a:r>
            <a:r>
              <a:rPr lang="sk-SK" dirty="0"/>
              <a:t> Text</a:t>
            </a:r>
            <a:endParaRPr lang="cs-CZ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0ECB0A6B-A099-43B5-9D75-E4C2F04DBAD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/>
        </p:blipFill>
        <p:spPr bwMode="auto">
          <a:xfrm>
            <a:off x="1731384" y="1761745"/>
            <a:ext cx="2426376" cy="2280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9C042F05-7343-4F92-BBD0-03ACFAA957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4881820" y="1766517"/>
            <a:ext cx="2428359" cy="2270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Content Placeholder 3">
            <a:extLst>
              <a:ext uri="{FF2B5EF4-FFF2-40B4-BE49-F238E27FC236}">
                <a16:creationId xmlns:a16="http://schemas.microsoft.com/office/drawing/2014/main" id="{4CAA56D9-DE4C-01FF-BD43-FA6784F6256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39939206"/>
              </p:ext>
            </p:extLst>
          </p:nvPr>
        </p:nvGraphicFramePr>
        <p:xfrm>
          <a:off x="0" y="0"/>
          <a:ext cx="12192000" cy="354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70243309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0CB20-28A0-4425-B4EB-BE750363D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sk-SK" dirty="0" err="1"/>
              <a:t>Activity</a:t>
            </a:r>
            <a:r>
              <a:rPr lang="sk-SK" dirty="0"/>
              <a:t> </a:t>
            </a:r>
            <a:r>
              <a:rPr lang="sk-SK" dirty="0" err="1"/>
              <a:t>Indication</a:t>
            </a:r>
            <a:endParaRPr lang="cs-CZ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0ECB0A6B-A099-43B5-9D75-E4C2F04DBAD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/>
        </p:blipFill>
        <p:spPr bwMode="auto">
          <a:xfrm>
            <a:off x="1731384" y="1763870"/>
            <a:ext cx="2426376" cy="2275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9C042F05-7343-4F92-BBD0-03ACFAA957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4881820" y="1770380"/>
            <a:ext cx="2428359" cy="2262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Content Placeholder 3">
            <a:extLst>
              <a:ext uri="{FF2B5EF4-FFF2-40B4-BE49-F238E27FC236}">
                <a16:creationId xmlns:a16="http://schemas.microsoft.com/office/drawing/2014/main" id="{F3FD97A2-CC9F-424C-BD63-541AC71DD517}"/>
              </a:ext>
            </a:extLst>
          </p:cNvPr>
          <p:cNvGraphicFramePr>
            <a:graphicFrameLocks/>
          </p:cNvGraphicFramePr>
          <p:nvPr/>
        </p:nvGraphicFramePr>
        <p:xfrm>
          <a:off x="0" y="0"/>
          <a:ext cx="12192000" cy="354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3" name="Content Placeholder 3">
            <a:extLst>
              <a:ext uri="{FF2B5EF4-FFF2-40B4-BE49-F238E27FC236}">
                <a16:creationId xmlns:a16="http://schemas.microsoft.com/office/drawing/2014/main" id="{1B4CA760-47AC-2DDF-EF3C-3E91E87D252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39939206"/>
              </p:ext>
            </p:extLst>
          </p:nvPr>
        </p:nvGraphicFramePr>
        <p:xfrm>
          <a:off x="152400" y="152400"/>
          <a:ext cx="12192000" cy="354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</p:spTree>
    <p:extLst>
      <p:ext uri="{BB962C8B-B14F-4D97-AF65-F5344CB8AC3E}">
        <p14:creationId xmlns:p14="http://schemas.microsoft.com/office/powerpoint/2010/main" val="103736067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0CB20-28A0-4425-B4EB-BE750363D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sk-SK" dirty="0" err="1"/>
              <a:t>Collections</a:t>
            </a:r>
            <a:endParaRPr lang="cs-CZ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0ECB0A6B-A099-43B5-9D75-E4C2F04DBAD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/>
        </p:blipFill>
        <p:spPr bwMode="auto">
          <a:xfrm>
            <a:off x="1728633" y="1764872"/>
            <a:ext cx="2431879" cy="2273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9C042F05-7343-4F92-BBD0-03ACFAA957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4880060" y="1764871"/>
            <a:ext cx="2431879" cy="2273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F72AB114-E5C7-4927-8738-4A38C7CA7C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/>
        </p:blipFill>
        <p:spPr bwMode="auto">
          <a:xfrm>
            <a:off x="8029725" y="1767745"/>
            <a:ext cx="2435407" cy="2271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31D86B78-00F4-4997-9F46-D92E7BF3AF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/>
        </p:blipFill>
        <p:spPr bwMode="auto">
          <a:xfrm>
            <a:off x="1702863" y="4338202"/>
            <a:ext cx="2548784" cy="234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5FB19B4-3889-4B36-A1BB-347D596C8C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/>
          <a:stretch/>
        </p:blipFill>
        <p:spPr bwMode="auto">
          <a:xfrm>
            <a:off x="4890699" y="4404752"/>
            <a:ext cx="2410602" cy="2209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Content Placeholder 3">
            <a:extLst>
              <a:ext uri="{FF2B5EF4-FFF2-40B4-BE49-F238E27FC236}">
                <a16:creationId xmlns:a16="http://schemas.microsoft.com/office/drawing/2014/main" id="{3B2057B0-3E45-6E29-1331-D1A54FD10D6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39939206"/>
              </p:ext>
            </p:extLst>
          </p:nvPr>
        </p:nvGraphicFramePr>
        <p:xfrm>
          <a:off x="0" y="0"/>
          <a:ext cx="12192000" cy="354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86887306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0CB20-28A0-4425-B4EB-BE750363D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Pop-ups</a:t>
            </a:r>
            <a:endParaRPr lang="cs-CZ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0ECB0A6B-A099-43B5-9D75-E4C2F04DBAD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/>
        </p:blipFill>
        <p:spPr bwMode="auto">
          <a:xfrm>
            <a:off x="1733645" y="1763870"/>
            <a:ext cx="2421853" cy="2275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9C042F05-7343-4F92-BBD0-03ACFAA957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4881820" y="1781694"/>
            <a:ext cx="2428359" cy="2240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Content Placeholder 3">
            <a:extLst>
              <a:ext uri="{FF2B5EF4-FFF2-40B4-BE49-F238E27FC236}">
                <a16:creationId xmlns:a16="http://schemas.microsoft.com/office/drawing/2014/main" id="{7042E691-A3C7-1CE9-0AE3-F0CCBA16A16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39939206"/>
              </p:ext>
            </p:extLst>
          </p:nvPr>
        </p:nvGraphicFramePr>
        <p:xfrm>
          <a:off x="0" y="0"/>
          <a:ext cx="12192000" cy="354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94774262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82A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1926433" y="1073945"/>
            <a:ext cx="8741569" cy="675085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>
                <a:solidFill>
                  <a:schemeClr val="bg2"/>
                </a:solidFill>
              </a:rPr>
              <a:t>Commercial components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3504297" y="2468411"/>
            <a:ext cx="5585840" cy="2487154"/>
            <a:chOff x="388938" y="2881508"/>
            <a:chExt cx="7597131" cy="3382702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34623"/>
            <a:stretch/>
          </p:blipFill>
          <p:spPr>
            <a:xfrm>
              <a:off x="388938" y="2881508"/>
              <a:ext cx="7597130" cy="1884100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34951"/>
            <a:stretch/>
          </p:blipFill>
          <p:spPr>
            <a:xfrm>
              <a:off x="427038" y="4380110"/>
              <a:ext cx="7559031" cy="1884100"/>
            </a:xfrm>
            <a:prstGeom prst="rect">
              <a:avLst/>
            </a:prstGeom>
          </p:spPr>
        </p:pic>
      </p:grpSp>
      <p:graphicFrame>
        <p:nvGraphicFramePr>
          <p:cNvPr id="5" name="Content Placeholder 3">
            <a:extLst>
              <a:ext uri="{FF2B5EF4-FFF2-40B4-BE49-F238E27FC236}">
                <a16:creationId xmlns:a16="http://schemas.microsoft.com/office/drawing/2014/main" id="{3F031FDB-577F-2CCD-ED4D-EC17557F829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0159664"/>
              </p:ext>
            </p:extLst>
          </p:nvPr>
        </p:nvGraphicFramePr>
        <p:xfrm>
          <a:off x="0" y="0"/>
          <a:ext cx="12192000" cy="354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610957216"/>
      </p:ext>
    </p:extLst>
  </p:cSld>
  <p:clrMapOvr>
    <a:masterClrMapping/>
  </p:clrMapOvr>
  <p:transition spd="slow">
    <p:push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dpis 3">
            <a:extLst>
              <a:ext uri="{FF2B5EF4-FFF2-40B4-BE49-F238E27FC236}">
                <a16:creationId xmlns:a16="http://schemas.microsoft.com/office/drawing/2014/main" id="{A2FB38B9-C873-497B-8279-2D1A98BA8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Pages</a:t>
            </a:r>
          </a:p>
        </p:txBody>
      </p:sp>
      <p:sp>
        <p:nvSpPr>
          <p:cNvPr id="6" name="Zástupný symbol pro obsah 5">
            <a:extLst>
              <a:ext uri="{FF2B5EF4-FFF2-40B4-BE49-F238E27FC236}">
                <a16:creationId xmlns:a16="http://schemas.microsoft.com/office/drawing/2014/main" id="{E32A623E-3F45-414D-8636-A4FF2E881A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056875" y="1812762"/>
            <a:ext cx="3010688" cy="4689190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cs-CZ" sz="3000" b="1" dirty="0" err="1"/>
              <a:t>ContentPage</a:t>
            </a:r>
            <a:endParaRPr lang="cs-CZ" sz="3000" b="1" dirty="0"/>
          </a:p>
          <a:p>
            <a:pPr algn="ctr"/>
            <a:r>
              <a:rPr lang="en-US" sz="2400" dirty="0"/>
              <a:t>Single content</a:t>
            </a:r>
            <a:endParaRPr lang="cs-CZ" sz="2400" dirty="0"/>
          </a:p>
        </p:txBody>
      </p:sp>
      <p:pic>
        <p:nvPicPr>
          <p:cNvPr id="7" name="Obrázek 6">
            <a:extLst>
              <a:ext uri="{FF2B5EF4-FFF2-40B4-BE49-F238E27FC236}">
                <a16:creationId xmlns:a16="http://schemas.microsoft.com/office/drawing/2014/main" id="{BBD126C9-A16C-42F6-88D3-3BD9144CCD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4" r="164"/>
          <a:stretch/>
        </p:blipFill>
        <p:spPr>
          <a:xfrm>
            <a:off x="2570831" y="3272268"/>
            <a:ext cx="1982776" cy="3441593"/>
          </a:xfrm>
          <a:prstGeom prst="rect">
            <a:avLst/>
          </a:prstGeom>
        </p:spPr>
      </p:pic>
      <p:sp>
        <p:nvSpPr>
          <p:cNvPr id="10" name="Zástupný symbol pro obsah 5">
            <a:extLst>
              <a:ext uri="{FF2B5EF4-FFF2-40B4-BE49-F238E27FC236}">
                <a16:creationId xmlns:a16="http://schemas.microsoft.com/office/drawing/2014/main" id="{3A73B6E8-8F96-4C8D-A65E-5C71AE716C80}"/>
              </a:ext>
            </a:extLst>
          </p:cNvPr>
          <p:cNvSpPr txBox="1">
            <a:spLocks/>
          </p:cNvSpPr>
          <p:nvPr/>
        </p:nvSpPr>
        <p:spPr>
          <a:xfrm>
            <a:off x="7124438" y="1812762"/>
            <a:ext cx="3010688" cy="468919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cs-CZ" sz="3000" b="1" dirty="0" err="1"/>
              <a:t>FlyoutPage</a:t>
            </a:r>
            <a:endParaRPr lang="sk-SK" sz="3000" b="1" dirty="0"/>
          </a:p>
          <a:p>
            <a:pPr marL="0" indent="0" algn="ctr">
              <a:buNone/>
            </a:pPr>
            <a:r>
              <a:rPr lang="en-US" sz="2500" dirty="0"/>
              <a:t>Items + detail</a:t>
            </a:r>
            <a:endParaRPr lang="cs-CZ" sz="2500" dirty="0"/>
          </a:p>
        </p:txBody>
      </p:sp>
      <p:pic>
        <p:nvPicPr>
          <p:cNvPr id="13" name="Obrázek 5">
            <a:extLst>
              <a:ext uri="{FF2B5EF4-FFF2-40B4-BE49-F238E27FC236}">
                <a16:creationId xmlns:a16="http://schemas.microsoft.com/office/drawing/2014/main" id="{C648C75A-8224-4950-B253-85F8640AA9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84" r="884"/>
          <a:stretch/>
        </p:blipFill>
        <p:spPr>
          <a:xfrm>
            <a:off x="7655725" y="3272269"/>
            <a:ext cx="1948114" cy="3441592"/>
          </a:xfrm>
          <a:prstGeom prst="rect">
            <a:avLst/>
          </a:prstGeom>
        </p:spPr>
      </p:pic>
      <p:graphicFrame>
        <p:nvGraphicFramePr>
          <p:cNvPr id="8" name="Content Placeholder 3">
            <a:extLst>
              <a:ext uri="{FF2B5EF4-FFF2-40B4-BE49-F238E27FC236}">
                <a16:creationId xmlns:a16="http://schemas.microsoft.com/office/drawing/2014/main" id="{C0018437-E68F-41BB-AA62-56B127C2F35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43695977"/>
              </p:ext>
            </p:extLst>
          </p:nvPr>
        </p:nvGraphicFramePr>
        <p:xfrm>
          <a:off x="0" y="0"/>
          <a:ext cx="12192000" cy="354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101693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9067B-FE07-4480-BD64-8FCBA7CDB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3AFDE9-2395-4C00-88B2-6E288D75A7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k-SK" dirty="0" err="1"/>
              <a:t>Course</a:t>
            </a:r>
            <a:r>
              <a:rPr lang="sk-SK" dirty="0"/>
              <a:t> </a:t>
            </a:r>
            <a:r>
              <a:rPr lang="sk-SK" dirty="0" err="1"/>
              <a:t>organization</a:t>
            </a:r>
            <a:endParaRPr lang="sk-SK" dirty="0"/>
          </a:p>
          <a:p>
            <a:r>
              <a:rPr lang="en-US" dirty="0"/>
              <a:t>Get in touch with .NET MAUI</a:t>
            </a:r>
          </a:p>
          <a:p>
            <a:r>
              <a:rPr lang="en-US" dirty="0"/>
              <a:t>Go through environment setup</a:t>
            </a:r>
          </a:p>
          <a:p>
            <a:r>
              <a:rPr lang="en-US" dirty="0"/>
              <a:t>Get to know available layouts and controls</a:t>
            </a:r>
            <a:endParaRPr lang="sk-SK" dirty="0"/>
          </a:p>
        </p:txBody>
      </p:sp>
      <p:graphicFrame>
        <p:nvGraphicFramePr>
          <p:cNvPr id="5" name="Content Placeholder 3">
            <a:extLst>
              <a:ext uri="{FF2B5EF4-FFF2-40B4-BE49-F238E27FC236}">
                <a16:creationId xmlns:a16="http://schemas.microsoft.com/office/drawing/2014/main" id="{7E396DBE-DA2B-3AAF-1B7D-A68C68C05D5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66923823"/>
              </p:ext>
            </p:extLst>
          </p:nvPr>
        </p:nvGraphicFramePr>
        <p:xfrm>
          <a:off x="0" y="0"/>
          <a:ext cx="12192000" cy="354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2509458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dpis 3">
            <a:extLst>
              <a:ext uri="{FF2B5EF4-FFF2-40B4-BE49-F238E27FC236}">
                <a16:creationId xmlns:a16="http://schemas.microsoft.com/office/drawing/2014/main" id="{A2FB38B9-C873-497B-8279-2D1A98BA8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pages</a:t>
            </a:r>
          </a:p>
        </p:txBody>
      </p:sp>
      <p:sp>
        <p:nvSpPr>
          <p:cNvPr id="6" name="Zástupný symbol pro obsah 5">
            <a:extLst>
              <a:ext uri="{FF2B5EF4-FFF2-40B4-BE49-F238E27FC236}">
                <a16:creationId xmlns:a16="http://schemas.microsoft.com/office/drawing/2014/main" id="{E32A623E-3F45-414D-8636-A4FF2E881A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056875" y="1812762"/>
            <a:ext cx="3010688" cy="4689190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cs-CZ" sz="3000" b="1" dirty="0" err="1"/>
              <a:t>TabbedPage</a:t>
            </a:r>
            <a:endParaRPr lang="cs-CZ" sz="3000" b="1" dirty="0"/>
          </a:p>
          <a:p>
            <a:pPr algn="ctr"/>
            <a:r>
              <a:rPr lang="en-US" sz="2500" dirty="0"/>
              <a:t>Tabs</a:t>
            </a:r>
            <a:endParaRPr lang="cs-CZ" sz="2500" dirty="0"/>
          </a:p>
        </p:txBody>
      </p:sp>
      <p:pic>
        <p:nvPicPr>
          <p:cNvPr id="7" name="Obrázek 6">
            <a:extLst>
              <a:ext uri="{FF2B5EF4-FFF2-40B4-BE49-F238E27FC236}">
                <a16:creationId xmlns:a16="http://schemas.microsoft.com/office/drawing/2014/main" id="{BBD126C9-A16C-42F6-88D3-3BD9144CCD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65" r="4365"/>
          <a:stretch/>
        </p:blipFill>
        <p:spPr>
          <a:xfrm>
            <a:off x="2570831" y="3272268"/>
            <a:ext cx="1982776" cy="3441593"/>
          </a:xfrm>
          <a:prstGeom prst="rect">
            <a:avLst/>
          </a:prstGeom>
        </p:spPr>
      </p:pic>
      <p:sp>
        <p:nvSpPr>
          <p:cNvPr id="10" name="Zástupný symbol pro obsah 5">
            <a:extLst>
              <a:ext uri="{FF2B5EF4-FFF2-40B4-BE49-F238E27FC236}">
                <a16:creationId xmlns:a16="http://schemas.microsoft.com/office/drawing/2014/main" id="{3A73B6E8-8F96-4C8D-A65E-5C71AE716C80}"/>
              </a:ext>
            </a:extLst>
          </p:cNvPr>
          <p:cNvSpPr txBox="1">
            <a:spLocks/>
          </p:cNvSpPr>
          <p:nvPr/>
        </p:nvSpPr>
        <p:spPr>
          <a:xfrm>
            <a:off x="7124438" y="1812762"/>
            <a:ext cx="3010688" cy="468919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3000" b="1" dirty="0" err="1"/>
              <a:t>NavigationPage</a:t>
            </a:r>
            <a:endParaRPr lang="sk-SK" sz="3000" b="1" dirty="0"/>
          </a:p>
          <a:p>
            <a:pPr marL="0" indent="0" algn="ctr">
              <a:buNone/>
            </a:pPr>
            <a:r>
              <a:rPr lang="en-US" sz="2500" dirty="0"/>
              <a:t>Enables navigation</a:t>
            </a:r>
            <a:endParaRPr lang="cs-CZ" sz="2500" dirty="0"/>
          </a:p>
        </p:txBody>
      </p:sp>
      <p:pic>
        <p:nvPicPr>
          <p:cNvPr id="13" name="Obrázek 5">
            <a:extLst>
              <a:ext uri="{FF2B5EF4-FFF2-40B4-BE49-F238E27FC236}">
                <a16:creationId xmlns:a16="http://schemas.microsoft.com/office/drawing/2014/main" id="{C648C75A-8224-4950-B253-85F8640AA9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48" r="948"/>
          <a:stretch/>
        </p:blipFill>
        <p:spPr>
          <a:xfrm>
            <a:off x="7655725" y="3272269"/>
            <a:ext cx="1948114" cy="3441592"/>
          </a:xfrm>
          <a:prstGeom prst="rect">
            <a:avLst/>
          </a:prstGeom>
        </p:spPr>
      </p:pic>
      <p:graphicFrame>
        <p:nvGraphicFramePr>
          <p:cNvPr id="12" name="Content Placeholder 3">
            <a:extLst>
              <a:ext uri="{FF2B5EF4-FFF2-40B4-BE49-F238E27FC236}">
                <a16:creationId xmlns:a16="http://schemas.microsoft.com/office/drawing/2014/main" id="{EA82C4E2-5DD9-457E-9EFB-AE65969C857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74351466"/>
              </p:ext>
            </p:extLst>
          </p:nvPr>
        </p:nvGraphicFramePr>
        <p:xfrm>
          <a:off x="0" y="0"/>
          <a:ext cx="12192000" cy="354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080061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Nadpis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pages</a:t>
            </a:r>
            <a:endParaRPr lang="sk-SK" dirty="0"/>
          </a:p>
        </p:txBody>
      </p:sp>
      <p:sp>
        <p:nvSpPr>
          <p:cNvPr id="4" name="Zástupný symbol pro obsah 2">
            <a:extLst>
              <a:ext uri="{FF2B5EF4-FFF2-40B4-BE49-F238E27FC236}">
                <a16:creationId xmlns:a16="http://schemas.microsoft.com/office/drawing/2014/main" id="{E4A45E84-EEEA-43EE-ACB9-63A5A7622F30}"/>
              </a:ext>
            </a:extLst>
          </p:cNvPr>
          <p:cNvSpPr txBox="1">
            <a:spLocks/>
          </p:cNvSpPr>
          <p:nvPr/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First displayed page is in </a:t>
            </a:r>
            <a:r>
              <a:rPr lang="cs-CZ" dirty="0" err="1"/>
              <a:t>App.xaml.cs</a:t>
            </a:r>
            <a:endParaRPr lang="cs-CZ" dirty="0"/>
          </a:p>
          <a:p>
            <a:pPr lvl="1"/>
            <a:r>
              <a:rPr lang="en-US" dirty="0"/>
              <a:t>Default - </a:t>
            </a:r>
            <a:r>
              <a:rPr lang="cs-CZ" dirty="0" err="1"/>
              <a:t>MainPage</a:t>
            </a:r>
            <a:endParaRPr lang="cs-CZ" dirty="0"/>
          </a:p>
          <a:p>
            <a:endParaRPr lang="sk-SK" dirty="0"/>
          </a:p>
        </p:txBody>
      </p:sp>
      <p:graphicFrame>
        <p:nvGraphicFramePr>
          <p:cNvPr id="5" name="Content Placeholder 3">
            <a:extLst>
              <a:ext uri="{FF2B5EF4-FFF2-40B4-BE49-F238E27FC236}">
                <a16:creationId xmlns:a16="http://schemas.microsoft.com/office/drawing/2014/main" id="{6034AD30-7B31-4325-99C3-89F5946A036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82692726"/>
              </p:ext>
            </p:extLst>
          </p:nvPr>
        </p:nvGraphicFramePr>
        <p:xfrm>
          <a:off x="0" y="0"/>
          <a:ext cx="12192000" cy="354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478045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9067B-FE07-4480-BD64-8FCBA7CDB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err="1"/>
              <a:t>Today</a:t>
            </a:r>
            <a:r>
              <a:rPr lang="en-US" dirty="0"/>
              <a:t>’s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3AFDE9-2395-4C00-88B2-6E288D75A7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People introduction</a:t>
            </a:r>
            <a:endParaRPr lang="sk-SK" dirty="0"/>
          </a:p>
          <a:p>
            <a:r>
              <a:rPr lang="en-US" dirty="0"/>
              <a:t>Get in touch with .NET MAUI</a:t>
            </a:r>
          </a:p>
          <a:p>
            <a:r>
              <a:rPr lang="en-US" dirty="0"/>
              <a:t>Go through environment setup</a:t>
            </a:r>
          </a:p>
          <a:p>
            <a:r>
              <a:rPr lang="en-US" dirty="0"/>
              <a:t>Get to know available layouts and controls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13904232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4A97D4-6562-4264-8F8B-EE32B863C6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Organization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EA47FA-7106-469D-8C1E-AE6AA3670C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9720073" cy="4438650"/>
          </a:xfrm>
        </p:spPr>
        <p:txBody>
          <a:bodyPr>
            <a:normAutofit/>
          </a:bodyPr>
          <a:lstStyle/>
          <a:p>
            <a:r>
              <a:rPr lang="en-US" dirty="0"/>
              <a:t>Interactive syllabi – IS</a:t>
            </a:r>
          </a:p>
          <a:p>
            <a:r>
              <a:rPr lang="en-US" dirty="0"/>
              <a:t>Materials</a:t>
            </a:r>
            <a:endParaRPr lang="sk-SK" dirty="0"/>
          </a:p>
          <a:p>
            <a:pPr lvl="1"/>
            <a:r>
              <a:rPr lang="sk-SK" dirty="0" err="1"/>
              <a:t>Materials</a:t>
            </a:r>
            <a:r>
              <a:rPr lang="sk-SK" dirty="0"/>
              <a:t> </a:t>
            </a:r>
            <a:r>
              <a:rPr lang="sk-SK" dirty="0" err="1"/>
              <a:t>repository</a:t>
            </a:r>
            <a:r>
              <a:rPr lang="sk-SK" dirty="0"/>
              <a:t>: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https://github.com/jasho/pv239-maui</a:t>
            </a:r>
            <a:endParaRPr lang="sk-SK" dirty="0"/>
          </a:p>
          <a:p>
            <a:pPr lvl="1"/>
            <a:r>
              <a:rPr lang="sk-SK" dirty="0" err="1"/>
              <a:t>Sample</a:t>
            </a:r>
            <a:r>
              <a:rPr lang="sk-SK" dirty="0"/>
              <a:t> </a:t>
            </a:r>
            <a:r>
              <a:rPr lang="sk-SK" dirty="0" err="1"/>
              <a:t>app</a:t>
            </a:r>
            <a:r>
              <a:rPr lang="sk-SK" dirty="0"/>
              <a:t> </a:t>
            </a:r>
            <a:r>
              <a:rPr lang="sk-SK" dirty="0" err="1"/>
              <a:t>repository</a:t>
            </a:r>
            <a:r>
              <a:rPr lang="sk-SK" dirty="0"/>
              <a:t>: </a:t>
            </a:r>
            <a:r>
              <a:rPr lang="sk-SK" dirty="0">
                <a:hlinkClick r:id="rId3"/>
              </a:rPr>
              <a:t>https://github.com/jasho/cookbook-maui</a:t>
            </a:r>
            <a:r>
              <a:rPr lang="sk-SK" dirty="0"/>
              <a:t> </a:t>
            </a:r>
            <a:endParaRPr lang="en-US" dirty="0"/>
          </a:p>
          <a:p>
            <a:r>
              <a:rPr lang="en-US" dirty="0"/>
              <a:t>Stream/recordings – </a:t>
            </a:r>
            <a:r>
              <a:rPr lang="en-US" dirty="0" err="1"/>
              <a:t>Youtube</a:t>
            </a:r>
            <a:endParaRPr lang="sk-SK" dirty="0"/>
          </a:p>
          <a:p>
            <a:r>
              <a:rPr lang="en-US" sz="1700" dirty="0">
                <a:hlinkClick r:id="rId4"/>
              </a:rPr>
              <a:t>https://www.youtube.com/playlist?list=PLMD3_JXajX1iWN-KFRie7esaE9NP7eBlf</a:t>
            </a:r>
            <a:r>
              <a:rPr lang="en-US" sz="1700" dirty="0"/>
              <a:t> </a:t>
            </a:r>
          </a:p>
          <a:p>
            <a:r>
              <a:rPr lang="en-US" dirty="0" err="1"/>
              <a:t>Excercises</a:t>
            </a:r>
            <a:endParaRPr lang="sk-SK" dirty="0"/>
          </a:p>
          <a:p>
            <a:r>
              <a:rPr lang="en-US" dirty="0"/>
              <a:t>Homework</a:t>
            </a:r>
            <a:endParaRPr lang="sk-SK" dirty="0"/>
          </a:p>
          <a:p>
            <a:r>
              <a:rPr lang="en-US" dirty="0"/>
              <a:t>Project</a:t>
            </a:r>
            <a:endParaRPr lang="sk-SK" dirty="0"/>
          </a:p>
        </p:txBody>
      </p:sp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1E241B3E-C99B-3FCC-7DF0-AC48B8FCD0B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19118958"/>
              </p:ext>
            </p:extLst>
          </p:nvPr>
        </p:nvGraphicFramePr>
        <p:xfrm>
          <a:off x="0" y="0"/>
          <a:ext cx="12192000" cy="354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3913793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EC92E-FB12-4C90-B6D9-A47BDB0BC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application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62C75E-60E3-4D1A-BA4B-C675C22D25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k-SK" dirty="0" err="1"/>
              <a:t>CookBook</a:t>
            </a:r>
            <a:endParaRPr lang="sk-SK" dirty="0"/>
          </a:p>
          <a:p>
            <a:r>
              <a:rPr lang="sk-SK" dirty="0"/>
              <a:t>Android, </a:t>
            </a:r>
            <a:r>
              <a:rPr lang="sk-SK" dirty="0" err="1"/>
              <a:t>iOS</a:t>
            </a:r>
            <a:r>
              <a:rPr lang="sk-SK" dirty="0"/>
              <a:t>, Windows</a:t>
            </a:r>
          </a:p>
          <a:p>
            <a:r>
              <a:rPr lang="sk-SK" dirty="0" err="1"/>
              <a:t>Communication</a:t>
            </a:r>
            <a:r>
              <a:rPr lang="sk-SK" dirty="0"/>
              <a:t> </a:t>
            </a:r>
            <a:r>
              <a:rPr lang="sk-SK" dirty="0" err="1"/>
              <a:t>with</a:t>
            </a:r>
            <a:r>
              <a:rPr lang="sk-SK" dirty="0"/>
              <a:t> API</a:t>
            </a:r>
          </a:p>
          <a:p>
            <a:r>
              <a:rPr lang="sk-SK" dirty="0" err="1"/>
              <a:t>Basic</a:t>
            </a:r>
            <a:r>
              <a:rPr lang="sk-SK" dirty="0"/>
              <a:t> CRUD </a:t>
            </a:r>
            <a:r>
              <a:rPr lang="sk-SK" dirty="0" err="1"/>
              <a:t>operations</a:t>
            </a:r>
            <a:endParaRPr lang="sk-SK" dirty="0"/>
          </a:p>
          <a:p>
            <a:r>
              <a:rPr lang="sk-SK" dirty="0" err="1"/>
              <a:t>Saving</a:t>
            </a:r>
            <a:r>
              <a:rPr lang="sk-SK" dirty="0"/>
              <a:t> of </a:t>
            </a:r>
            <a:r>
              <a:rPr lang="sk-SK" dirty="0" err="1"/>
              <a:t>settings</a:t>
            </a:r>
            <a:endParaRPr lang="sk-SK" dirty="0"/>
          </a:p>
          <a:p>
            <a:r>
              <a:rPr lang="sk-SK" dirty="0"/>
              <a:t>MVVM </a:t>
            </a:r>
            <a:r>
              <a:rPr lang="sk-SK" dirty="0" err="1"/>
              <a:t>architecture</a:t>
            </a:r>
            <a:endParaRPr lang="sk-SK" dirty="0"/>
          </a:p>
          <a:p>
            <a:r>
              <a:rPr lang="sk-SK" dirty="0"/>
              <a:t>Shell </a:t>
            </a:r>
            <a:r>
              <a:rPr lang="sk-SK" dirty="0" err="1"/>
              <a:t>navigation</a:t>
            </a:r>
            <a:endParaRPr lang="sk-SK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04ACC1B-73C7-FAF0-C86B-4ADBDEAF725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46883109"/>
              </p:ext>
            </p:extLst>
          </p:nvPr>
        </p:nvGraphicFramePr>
        <p:xfrm>
          <a:off x="0" y="0"/>
          <a:ext cx="12192000" cy="354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75321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EF2D23-E034-4526-A348-632CF371D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“</a:t>
            </a:r>
            <a:r>
              <a:rPr lang="sk-SK"/>
              <a:t>Standard</a:t>
            </a:r>
            <a:r>
              <a:rPr lang="sk-SK" dirty="0"/>
              <a:t>“ </a:t>
            </a:r>
            <a:r>
              <a:rPr lang="en-US" dirty="0"/>
              <a:t>Application Development</a:t>
            </a:r>
            <a:endParaRPr lang="cs-CZ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A38A4AE-BA05-48BE-A030-F9D8A10AB5AF}"/>
              </a:ext>
            </a:extLst>
          </p:cNvPr>
          <p:cNvSpPr/>
          <p:nvPr/>
        </p:nvSpPr>
        <p:spPr>
          <a:xfrm>
            <a:off x="3692527" y="2367450"/>
            <a:ext cx="1620180" cy="3024336"/>
          </a:xfrm>
          <a:prstGeom prst="roundRect">
            <a:avLst/>
          </a:prstGeom>
          <a:solidFill>
            <a:srgbClr val="6DD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  <a:p>
            <a:pPr algn="ctr"/>
            <a:endParaRPr lang="en-US" sz="1600" dirty="0"/>
          </a:p>
          <a:p>
            <a:pPr algn="ctr"/>
            <a:endParaRPr lang="en-US" sz="1600" dirty="0"/>
          </a:p>
          <a:p>
            <a:pPr algn="ctr"/>
            <a:endParaRPr lang="en-US" sz="1600" dirty="0"/>
          </a:p>
          <a:p>
            <a:pPr algn="ctr"/>
            <a:r>
              <a:rPr lang="en-US" sz="1600" dirty="0"/>
              <a:t>Android</a:t>
            </a:r>
          </a:p>
          <a:p>
            <a:pPr algn="ctr"/>
            <a:endParaRPr lang="en-US" sz="1600" dirty="0"/>
          </a:p>
          <a:p>
            <a:pPr algn="ctr"/>
            <a:endParaRPr lang="en-US" sz="1600" dirty="0"/>
          </a:p>
          <a:p>
            <a:pPr algn="ctr"/>
            <a:r>
              <a:rPr lang="en-US" sz="1600" dirty="0"/>
              <a:t>Java</a:t>
            </a:r>
          </a:p>
          <a:p>
            <a:pPr algn="ctr"/>
            <a:r>
              <a:rPr lang="en-US" sz="1600" dirty="0"/>
              <a:t>Kotlin</a:t>
            </a:r>
          </a:p>
          <a:p>
            <a:pPr algn="ctr"/>
            <a:endParaRPr lang="en-US" sz="1600" dirty="0"/>
          </a:p>
          <a:p>
            <a:pPr algn="ctr"/>
            <a:r>
              <a:rPr lang="en-US" sz="1500" dirty="0"/>
              <a:t>Android Studio</a:t>
            </a:r>
          </a:p>
          <a:p>
            <a:pPr algn="ctr"/>
            <a:endParaRPr lang="cs-CZ" sz="1600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8C0FAF4-1D9E-433D-924E-49932F359710}"/>
              </a:ext>
            </a:extLst>
          </p:cNvPr>
          <p:cNvSpPr/>
          <p:nvPr/>
        </p:nvSpPr>
        <p:spPr>
          <a:xfrm>
            <a:off x="6632808" y="2387600"/>
            <a:ext cx="1620180" cy="3024336"/>
          </a:xfrm>
          <a:prstGeom prst="roundRect">
            <a:avLst/>
          </a:prstGeom>
          <a:solidFill>
            <a:srgbClr val="32C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  <a:p>
            <a:pPr algn="ctr"/>
            <a:endParaRPr lang="en-US" sz="1600" dirty="0"/>
          </a:p>
          <a:p>
            <a:pPr algn="ctr"/>
            <a:endParaRPr lang="en-US" sz="1600" dirty="0"/>
          </a:p>
          <a:p>
            <a:pPr algn="ctr"/>
            <a:endParaRPr lang="en-US" sz="1600" dirty="0"/>
          </a:p>
          <a:p>
            <a:pPr algn="ctr"/>
            <a:r>
              <a:rPr lang="en-US" sz="1600" dirty="0"/>
              <a:t>Windows</a:t>
            </a:r>
          </a:p>
          <a:p>
            <a:pPr algn="ctr"/>
            <a:endParaRPr lang="en-US" sz="1600" dirty="0"/>
          </a:p>
          <a:p>
            <a:pPr algn="ctr"/>
            <a:endParaRPr lang="en-US" sz="1600" dirty="0"/>
          </a:p>
          <a:p>
            <a:pPr algn="ctr"/>
            <a:r>
              <a:rPr lang="en-US" sz="1600" dirty="0"/>
              <a:t>C#</a:t>
            </a:r>
          </a:p>
          <a:p>
            <a:pPr algn="ctr"/>
            <a:endParaRPr lang="en-US" sz="1600" dirty="0"/>
          </a:p>
          <a:p>
            <a:pPr algn="ctr"/>
            <a:endParaRPr lang="en-US" sz="1600" dirty="0"/>
          </a:p>
          <a:p>
            <a:pPr algn="ctr"/>
            <a:r>
              <a:rPr lang="en-US" sz="1600" dirty="0"/>
              <a:t>Visual Studio</a:t>
            </a:r>
          </a:p>
          <a:p>
            <a:pPr algn="ctr"/>
            <a:endParaRPr lang="cs-CZ" sz="1600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1953AEF-13A1-4F25-B2A8-752A15E66FE8}"/>
              </a:ext>
            </a:extLst>
          </p:cNvPr>
          <p:cNvSpPr/>
          <p:nvPr/>
        </p:nvSpPr>
        <p:spPr>
          <a:xfrm>
            <a:off x="1562336" y="2371725"/>
            <a:ext cx="1620180" cy="3024336"/>
          </a:xfrm>
          <a:prstGeom prst="roundRect">
            <a:avLst/>
          </a:prstGeom>
          <a:solidFill>
            <a:srgbClr val="F7B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  <a:p>
            <a:pPr algn="ctr"/>
            <a:endParaRPr lang="en-US" sz="1600" dirty="0"/>
          </a:p>
          <a:p>
            <a:pPr algn="ctr"/>
            <a:endParaRPr lang="en-US" sz="1600" dirty="0"/>
          </a:p>
          <a:p>
            <a:pPr algn="ctr"/>
            <a:endParaRPr lang="en-US" sz="1600" dirty="0"/>
          </a:p>
          <a:p>
            <a:pPr algn="ctr"/>
            <a:r>
              <a:rPr lang="en-US" sz="1600" dirty="0"/>
              <a:t>iOS</a:t>
            </a:r>
          </a:p>
          <a:p>
            <a:pPr algn="ctr"/>
            <a:endParaRPr lang="en-US" sz="1600" dirty="0"/>
          </a:p>
          <a:p>
            <a:pPr algn="ctr"/>
            <a:endParaRPr lang="en-US" sz="1600" dirty="0"/>
          </a:p>
          <a:p>
            <a:pPr algn="ctr"/>
            <a:r>
              <a:rPr lang="en-US" sz="1600" dirty="0"/>
              <a:t>Objective-C</a:t>
            </a:r>
          </a:p>
          <a:p>
            <a:pPr algn="ctr"/>
            <a:r>
              <a:rPr lang="en-US" sz="1600" dirty="0"/>
              <a:t>Swift</a:t>
            </a:r>
          </a:p>
          <a:p>
            <a:pPr algn="ctr"/>
            <a:endParaRPr lang="en-US" sz="1600" dirty="0"/>
          </a:p>
          <a:p>
            <a:pPr algn="ctr"/>
            <a:r>
              <a:rPr lang="en-US" sz="1600" dirty="0"/>
              <a:t>XCode</a:t>
            </a:r>
          </a:p>
          <a:p>
            <a:pPr algn="ctr"/>
            <a:endParaRPr lang="cs-CZ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897EA4-C277-4448-9716-E2C1658AC2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72347" y="2539071"/>
            <a:ext cx="600159" cy="57255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3202227-DC45-42A7-879F-B22ACC05C9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78722" y="2497176"/>
            <a:ext cx="647790" cy="64779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B64E2EA-459A-446C-A7A7-146B4C77FC8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42820" y="2550669"/>
            <a:ext cx="600159" cy="600159"/>
          </a:xfrm>
          <a:prstGeom prst="rect">
            <a:avLst/>
          </a:prstGeo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8814A2BD-EB2E-4E2A-BF00-D22F1B9F1512}"/>
              </a:ext>
            </a:extLst>
          </p:cNvPr>
          <p:cNvSpPr/>
          <p:nvPr/>
        </p:nvSpPr>
        <p:spPr>
          <a:xfrm>
            <a:off x="8763000" y="2362200"/>
            <a:ext cx="1620180" cy="3024336"/>
          </a:xfrm>
          <a:prstGeom prst="roundRect">
            <a:avLst/>
          </a:prstGeom>
          <a:solidFill>
            <a:srgbClr val="6D72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  <a:p>
            <a:pPr algn="ctr"/>
            <a:endParaRPr lang="en-US" sz="1600" dirty="0"/>
          </a:p>
          <a:p>
            <a:pPr algn="ctr"/>
            <a:endParaRPr lang="en-US" sz="1600" dirty="0"/>
          </a:p>
          <a:p>
            <a:pPr algn="ctr"/>
            <a:endParaRPr lang="en-US" sz="1600" dirty="0"/>
          </a:p>
          <a:p>
            <a:pPr algn="ctr"/>
            <a:r>
              <a:rPr lang="en-US" sz="1600" dirty="0"/>
              <a:t>Mac OS</a:t>
            </a:r>
          </a:p>
          <a:p>
            <a:pPr algn="ctr"/>
            <a:endParaRPr lang="en-US" sz="1600" dirty="0"/>
          </a:p>
          <a:p>
            <a:pPr algn="ctr"/>
            <a:endParaRPr lang="en-US" sz="1600" dirty="0"/>
          </a:p>
          <a:p>
            <a:pPr algn="ctr"/>
            <a:r>
              <a:rPr lang="en-US" sz="1600" dirty="0"/>
              <a:t>Objective-C</a:t>
            </a:r>
          </a:p>
          <a:p>
            <a:pPr algn="ctr"/>
            <a:r>
              <a:rPr lang="en-US" sz="1600" dirty="0"/>
              <a:t>Swift</a:t>
            </a:r>
          </a:p>
          <a:p>
            <a:pPr algn="ctr"/>
            <a:endParaRPr lang="en-US" sz="1600" dirty="0"/>
          </a:p>
          <a:p>
            <a:pPr algn="ctr"/>
            <a:r>
              <a:rPr lang="en-US" sz="1600" dirty="0"/>
              <a:t>XCode</a:t>
            </a:r>
          </a:p>
          <a:p>
            <a:pPr algn="ctr"/>
            <a:endParaRPr lang="cs-CZ" sz="16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FAFF843-1B14-45AB-AE2F-643B3C7F6C1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273012" y="2525269"/>
            <a:ext cx="600159" cy="600159"/>
          </a:xfrm>
          <a:prstGeom prst="rect">
            <a:avLst/>
          </a:prstGeom>
        </p:spPr>
      </p:pic>
      <p:graphicFrame>
        <p:nvGraphicFramePr>
          <p:cNvPr id="3" name="Content Placeholder 3">
            <a:extLst>
              <a:ext uri="{FF2B5EF4-FFF2-40B4-BE49-F238E27FC236}">
                <a16:creationId xmlns:a16="http://schemas.microsoft.com/office/drawing/2014/main" id="{ED109D0E-D387-030E-B2FF-922623D8DF4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27111470"/>
              </p:ext>
            </p:extLst>
          </p:nvPr>
        </p:nvGraphicFramePr>
        <p:xfrm>
          <a:off x="0" y="0"/>
          <a:ext cx="12192000" cy="354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6627400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0E7814F-772A-488B-9829-94D3C5B349DF}"/>
              </a:ext>
            </a:extLst>
          </p:cNvPr>
          <p:cNvSpPr txBox="1"/>
          <p:nvPr/>
        </p:nvSpPr>
        <p:spPr>
          <a:xfrm>
            <a:off x="6060117" y="1926946"/>
            <a:ext cx="6131884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377">
              <a:defRPr/>
            </a:pPr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Cross-platform, native UI </a:t>
            </a:r>
          </a:p>
          <a:p>
            <a:pPr defTabSz="914377">
              <a:defRPr/>
            </a:pPr>
            <a:endParaRPr lang="en-US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defTabSz="914377">
              <a:defRPr/>
            </a:pPr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Single project system, single codebase</a:t>
            </a:r>
          </a:p>
          <a:p>
            <a:pPr defTabSz="914377">
              <a:defRPr/>
            </a:pPr>
            <a:endParaRPr lang="en-US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defTabSz="914377">
              <a:defRPr/>
            </a:pPr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Deploy to multiple devices, mobile &amp; desktop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C376708-27FB-47AF-ABE1-2D622AC8ED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.NET Multi-platform App UI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856ECE8-C979-467B-9DBF-255CA25E0517}"/>
              </a:ext>
            </a:extLst>
          </p:cNvPr>
          <p:cNvSpPr/>
          <p:nvPr/>
        </p:nvSpPr>
        <p:spPr bwMode="auto">
          <a:xfrm>
            <a:off x="698016" y="1835884"/>
            <a:ext cx="4774424" cy="1630771"/>
          </a:xfrm>
          <a:prstGeom prst="rect">
            <a:avLst/>
          </a:prstGeom>
          <a:solidFill>
            <a:srgbClr val="481CA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49">
              <a:defRPr/>
            </a:pPr>
            <a:r>
              <a:rPr lang="en-US" sz="2000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.NET 7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00192F-208F-4F24-87F9-75A65AE119DC}"/>
              </a:ext>
            </a:extLst>
          </p:cNvPr>
          <p:cNvSpPr/>
          <p:nvPr/>
        </p:nvSpPr>
        <p:spPr bwMode="auto">
          <a:xfrm>
            <a:off x="760837" y="2651270"/>
            <a:ext cx="4655761" cy="706837"/>
          </a:xfrm>
          <a:prstGeom prst="rect">
            <a:avLst/>
          </a:prstGeom>
          <a:solidFill>
            <a:srgbClr val="7D2A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49">
              <a:defRPr/>
            </a:pPr>
            <a:r>
              <a:rPr lang="en-US" sz="200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.NET MAUI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FB8F34B3-5B6F-4E09-93D9-E7F356FCB691}"/>
              </a:ext>
            </a:extLst>
          </p:cNvPr>
          <p:cNvGrpSpPr/>
          <p:nvPr/>
        </p:nvGrpSpPr>
        <p:grpSpPr>
          <a:xfrm>
            <a:off x="698017" y="3541547"/>
            <a:ext cx="4774425" cy="701084"/>
            <a:chOff x="698016" y="3541546"/>
            <a:chExt cx="4774425" cy="701084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70A6166F-22A6-47B1-BBEB-215290F0EABF}"/>
                </a:ext>
              </a:extLst>
            </p:cNvPr>
            <p:cNvGrpSpPr/>
            <p:nvPr/>
          </p:nvGrpSpPr>
          <p:grpSpPr>
            <a:xfrm>
              <a:off x="698016" y="3541546"/>
              <a:ext cx="4774425" cy="701084"/>
              <a:chOff x="951499" y="3520091"/>
              <a:chExt cx="4302011" cy="701084"/>
            </a:xfrm>
          </p:grpSpPr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442D615D-A9CB-4A3E-BF3E-4030C12ED894}"/>
                  </a:ext>
                </a:extLst>
              </p:cNvPr>
              <p:cNvSpPr/>
              <p:nvPr/>
            </p:nvSpPr>
            <p:spPr bwMode="auto">
              <a:xfrm>
                <a:off x="951499" y="3520093"/>
                <a:ext cx="1015160" cy="701082"/>
              </a:xfrm>
              <a:prstGeom prst="rect">
                <a:avLst/>
              </a:prstGeom>
              <a:solidFill>
                <a:srgbClr val="70DA0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49">
                  <a:defRPr/>
                </a:pPr>
                <a:r>
                  <a:rPr lang="sk-SK" sz="1600" dirty="0">
                    <a:solidFill>
                      <a:srgbClr val="FFFFFF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Android</a:t>
                </a:r>
                <a:endParaRPr lang="en-US" sz="1600" dirty="0">
                  <a:solidFill>
                    <a:srgbClr val="FFFFFF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C12ADBBF-DBA1-4B54-9C3F-8E14E2FD5479}"/>
                  </a:ext>
                </a:extLst>
              </p:cNvPr>
              <p:cNvSpPr/>
              <p:nvPr/>
            </p:nvSpPr>
            <p:spPr bwMode="auto">
              <a:xfrm>
                <a:off x="2034297" y="3531597"/>
                <a:ext cx="1015162" cy="683825"/>
              </a:xfrm>
              <a:prstGeom prst="rect">
                <a:avLst/>
              </a:prstGeom>
              <a:solidFill>
                <a:srgbClr val="F7B50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49">
                  <a:defRPr/>
                </a:pPr>
                <a:r>
                  <a:rPr lang="sk-SK" sz="1600" dirty="0" err="1">
                    <a:solidFill>
                      <a:srgbClr val="FFFFFF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iOS</a:t>
                </a:r>
                <a:endParaRPr lang="en-US" sz="1600" dirty="0">
                  <a:solidFill>
                    <a:srgbClr val="FFFFFF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BBE83C9-4CA8-4E7C-A8FE-04FF1E0C1A0F}"/>
                  </a:ext>
                </a:extLst>
              </p:cNvPr>
              <p:cNvSpPr/>
              <p:nvPr/>
            </p:nvSpPr>
            <p:spPr bwMode="auto">
              <a:xfrm>
                <a:off x="4227346" y="3520091"/>
                <a:ext cx="1026164" cy="695331"/>
              </a:xfrm>
              <a:prstGeom prst="rect">
                <a:avLst/>
              </a:prstGeom>
              <a:solidFill>
                <a:srgbClr val="32C5F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49">
                  <a:defRPr/>
                </a:pPr>
                <a:r>
                  <a:rPr lang="sk-SK" sz="1400" dirty="0">
                    <a:solidFill>
                      <a:srgbClr val="FFFFFF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Windows</a:t>
                </a:r>
                <a:endParaRPr lang="en-US" sz="1400" dirty="0">
                  <a:solidFill>
                    <a:srgbClr val="FFFFFF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0715E6E9-F688-43E5-9997-6FE833CDEE12}"/>
                </a:ext>
              </a:extLst>
            </p:cNvPr>
            <p:cNvSpPr/>
            <p:nvPr/>
          </p:nvSpPr>
          <p:spPr bwMode="auto">
            <a:xfrm>
              <a:off x="3116655" y="3547298"/>
              <a:ext cx="1126639" cy="695331"/>
            </a:xfrm>
            <a:prstGeom prst="rect">
              <a:avLst/>
            </a:prstGeom>
            <a:solidFill>
              <a:srgbClr val="6D7278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49">
                <a:defRPr/>
              </a:pPr>
              <a:r>
                <a:rPr lang="sk-SK" sz="1600" dirty="0" err="1">
                  <a:solidFill>
                    <a:srgbClr val="FFFFFF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macOS</a:t>
              </a:r>
              <a:endParaRPr lang="en-US" sz="1600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42BAE325-538C-4701-8D9B-515E4BEACF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735" y="4733156"/>
            <a:ext cx="914563" cy="920661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13D29CA8-6462-465C-9A38-9ECF689BC9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2693" y="4733156"/>
            <a:ext cx="914564" cy="890962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D9DD271A-7B5A-4373-854C-5CB557F919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1453" y="4733156"/>
            <a:ext cx="363172" cy="660711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40A6D7EC-F7A3-4923-8099-E67D04CB79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2576" y="4743864"/>
            <a:ext cx="363172" cy="660711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41DE8501-EC25-49AA-9A96-45A0144BBD67}"/>
              </a:ext>
            </a:extLst>
          </p:cNvPr>
          <p:cNvCxnSpPr>
            <a:stCxn id="3" idx="2"/>
            <a:endCxn id="40" idx="0"/>
          </p:cNvCxnSpPr>
          <p:nvPr/>
        </p:nvCxnSpPr>
        <p:spPr>
          <a:xfrm>
            <a:off x="1261336" y="4242631"/>
            <a:ext cx="2826" cy="501233"/>
          </a:xfrm>
          <a:prstGeom prst="line">
            <a:avLst/>
          </a:prstGeom>
          <a:ln w="19050">
            <a:solidFill>
              <a:srgbClr val="70DA0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89B8EC6F-2276-472C-AA88-58B43A7AA2D6}"/>
              </a:ext>
            </a:extLst>
          </p:cNvPr>
          <p:cNvCxnSpPr>
            <a:endCxn id="37" idx="0"/>
          </p:cNvCxnSpPr>
          <p:nvPr/>
        </p:nvCxnSpPr>
        <p:spPr>
          <a:xfrm>
            <a:off x="2463039" y="4282041"/>
            <a:ext cx="0" cy="451115"/>
          </a:xfrm>
          <a:prstGeom prst="line">
            <a:avLst/>
          </a:prstGeom>
          <a:ln w="19050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C8B5CC2C-539F-453C-A210-95164931A269}"/>
              </a:ext>
            </a:extLst>
          </p:cNvPr>
          <p:cNvCxnSpPr>
            <a:cxnSpLocks/>
            <a:stCxn id="2" idx="2"/>
            <a:endCxn id="31" idx="0"/>
          </p:cNvCxnSpPr>
          <p:nvPr/>
        </p:nvCxnSpPr>
        <p:spPr>
          <a:xfrm flipH="1">
            <a:off x="3679975" y="4242630"/>
            <a:ext cx="1" cy="490526"/>
          </a:xfrm>
          <a:prstGeom prst="line">
            <a:avLst/>
          </a:prstGeom>
          <a:ln w="19050">
            <a:solidFill>
              <a:srgbClr val="6D727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78397040-FDDF-43C9-A235-6721561CE34E}"/>
              </a:ext>
            </a:extLst>
          </p:cNvPr>
          <p:cNvCxnSpPr>
            <a:stCxn id="10" idx="2"/>
            <a:endCxn id="20" idx="0"/>
          </p:cNvCxnSpPr>
          <p:nvPr/>
        </p:nvCxnSpPr>
        <p:spPr>
          <a:xfrm flipH="1">
            <a:off x="4903017" y="4236878"/>
            <a:ext cx="1" cy="496278"/>
          </a:xfrm>
          <a:prstGeom prst="line">
            <a:avLst/>
          </a:prstGeom>
          <a:ln w="19050">
            <a:solidFill>
              <a:srgbClr val="32C5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7" name="Picture 96">
            <a:extLst>
              <a:ext uri="{FF2B5EF4-FFF2-40B4-BE49-F238E27FC236}">
                <a16:creationId xmlns:a16="http://schemas.microsoft.com/office/drawing/2014/main" id="{1579A950-2C35-4170-8D44-6719540CDB33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rgbClr val="F7B5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01794" y="4885831"/>
            <a:ext cx="322489" cy="307655"/>
          </a:xfrm>
          <a:prstGeom prst="rect">
            <a:avLst/>
          </a:prstGeom>
        </p:spPr>
      </p:pic>
      <p:pic>
        <p:nvPicPr>
          <p:cNvPr id="98" name="Picture 97">
            <a:extLst>
              <a:ext uri="{FF2B5EF4-FFF2-40B4-BE49-F238E27FC236}">
                <a16:creationId xmlns:a16="http://schemas.microsoft.com/office/drawing/2014/main" id="{4301F4B6-2882-4EFD-B69E-6824CCAEE286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prstClr val="black"/>
              <a:srgbClr val="70DA0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43000" y="4932926"/>
            <a:ext cx="251035" cy="251035"/>
          </a:xfrm>
          <a:prstGeom prst="rect">
            <a:avLst/>
          </a:prstGeom>
        </p:spPr>
      </p:pic>
      <p:pic>
        <p:nvPicPr>
          <p:cNvPr id="99" name="Picture 98">
            <a:extLst>
              <a:ext uri="{FF2B5EF4-FFF2-40B4-BE49-F238E27FC236}">
                <a16:creationId xmlns:a16="http://schemas.microsoft.com/office/drawing/2014/main" id="{2CB2BD2E-F115-4539-824F-EC94BECE9432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duotone>
              <a:prstClr val="black"/>
              <a:srgbClr val="32C5FF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84180" y="4923324"/>
            <a:ext cx="237674" cy="237674"/>
          </a:xfrm>
          <a:prstGeom prst="rect">
            <a:avLst/>
          </a:prstGeom>
        </p:spPr>
      </p:pic>
      <p:pic>
        <p:nvPicPr>
          <p:cNvPr id="100" name="Picture 99">
            <a:extLst>
              <a:ext uri="{FF2B5EF4-FFF2-40B4-BE49-F238E27FC236}">
                <a16:creationId xmlns:a16="http://schemas.microsoft.com/office/drawing/2014/main" id="{76085E70-B5C2-44DA-8458-D55CD89EF469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duotone>
              <a:prstClr val="black"/>
              <a:srgbClr val="6D7278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25988" y="4885831"/>
            <a:ext cx="307973" cy="307973"/>
          </a:xfrm>
          <a:prstGeom prst="rect">
            <a:avLst/>
          </a:prstGeom>
        </p:spPr>
      </p:pic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0719AE3-76B8-A5DB-5BA0-2D0B7A58D2B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6185215"/>
              </p:ext>
            </p:extLst>
          </p:nvPr>
        </p:nvGraphicFramePr>
        <p:xfrm>
          <a:off x="0" y="0"/>
          <a:ext cx="12192000" cy="354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1" r:lo="rId12" r:qs="rId13" r:cs="rId14"/>
          </a:graphicData>
        </a:graphic>
      </p:graphicFrame>
    </p:spTree>
    <p:extLst>
      <p:ext uri="{BB962C8B-B14F-4D97-AF65-F5344CB8AC3E}">
        <p14:creationId xmlns:p14="http://schemas.microsoft.com/office/powerpoint/2010/main" val="1113948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50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/>
      <p:bldP spid="12" grpId="0" animBg="1"/>
      <p:bldP spid="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BAEE78-129A-4F95-B980-DBD779B247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It Works -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E4FFAA-DFE8-4077-9D1A-158246D39D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Platform specific frameworks</a:t>
            </a:r>
          </a:p>
          <a:p>
            <a:pPr lvl="1"/>
            <a:r>
              <a:rPr lang="en-US" dirty="0"/>
              <a:t>.NET for Android</a:t>
            </a:r>
          </a:p>
          <a:p>
            <a:pPr lvl="1"/>
            <a:r>
              <a:rPr lang="en-US" dirty="0"/>
              <a:t>.NET for iOS</a:t>
            </a:r>
          </a:p>
          <a:p>
            <a:pPr lvl="1"/>
            <a:r>
              <a:rPr lang="en-US" dirty="0"/>
              <a:t>.NET for MacOS</a:t>
            </a:r>
          </a:p>
          <a:p>
            <a:pPr lvl="1"/>
            <a:r>
              <a:rPr lang="en-US" dirty="0"/>
              <a:t>Windows UI (</a:t>
            </a:r>
            <a:r>
              <a:rPr lang="en-US" dirty="0" err="1"/>
              <a:t>WinUI</a:t>
            </a:r>
            <a:r>
              <a:rPr lang="en-US" dirty="0"/>
              <a:t>) library</a:t>
            </a:r>
          </a:p>
          <a:p>
            <a:r>
              <a:rPr lang="en-US" dirty="0"/>
              <a:t>Common BCL - .NET</a:t>
            </a:r>
          </a:p>
          <a:p>
            <a:r>
              <a:rPr lang="en-US" dirty="0"/>
              <a:t>.NET Runtimes</a:t>
            </a:r>
          </a:p>
          <a:p>
            <a:pPr lvl="1"/>
            <a:r>
              <a:rPr lang="en-US" dirty="0"/>
              <a:t>Mono – Android, iOS, MacOS</a:t>
            </a:r>
          </a:p>
          <a:p>
            <a:pPr lvl="1"/>
            <a:r>
              <a:rPr lang="en-US" dirty="0"/>
              <a:t>WinRT</a:t>
            </a:r>
            <a:r>
              <a:rPr lang="sk-SK" dirty="0"/>
              <a:t>/Win32</a:t>
            </a:r>
            <a:r>
              <a:rPr lang="en-US" dirty="0"/>
              <a:t> – Windows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E91A8D0-5154-4EA1-13A9-15946613EE5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28902457"/>
              </p:ext>
            </p:extLst>
          </p:nvPr>
        </p:nvGraphicFramePr>
        <p:xfrm>
          <a:off x="0" y="0"/>
          <a:ext cx="12192000" cy="354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37398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5084</TotalTime>
  <Words>1106</Words>
  <Application>Microsoft Office PowerPoint</Application>
  <PresentationFormat>Widescreen</PresentationFormat>
  <Paragraphs>472</Paragraphs>
  <Slides>42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51" baseType="lpstr">
      <vt:lpstr>Calibri</vt:lpstr>
      <vt:lpstr>Helvetica Light</vt:lpstr>
      <vt:lpstr>Open Sans</vt:lpstr>
      <vt:lpstr>Segoe UI</vt:lpstr>
      <vt:lpstr>Tw Cen MT</vt:lpstr>
      <vt:lpstr>Tw Cen MT Condensed</vt:lpstr>
      <vt:lpstr>WeblySleek UI</vt:lpstr>
      <vt:lpstr>Wingdings 3</vt:lpstr>
      <vt:lpstr>Integral</vt:lpstr>
      <vt:lpstr>PV239 - 01 Introduction</vt:lpstr>
      <vt:lpstr>Introduction</vt:lpstr>
      <vt:lpstr>Exercises</vt:lpstr>
      <vt:lpstr>goals</vt:lpstr>
      <vt:lpstr>Course Organization</vt:lpstr>
      <vt:lpstr>Sample application</vt:lpstr>
      <vt:lpstr>“Standard“ Application Development</vt:lpstr>
      <vt:lpstr>.NET Multi-platform App UI</vt:lpstr>
      <vt:lpstr>How It Works - Structure</vt:lpstr>
      <vt:lpstr>How It Works - UI</vt:lpstr>
      <vt:lpstr>How It Works - Android</vt:lpstr>
      <vt:lpstr>How it Works - iOS</vt:lpstr>
      <vt:lpstr>How It Works – MacOS &amp; Windows</vt:lpstr>
      <vt:lpstr>How .NET MAUI Works</vt:lpstr>
      <vt:lpstr>.NET MAUI</vt:lpstr>
      <vt:lpstr>SETUP</vt:lpstr>
      <vt:lpstr>Visual studio workloads</vt:lpstr>
      <vt:lpstr>Ios development</vt:lpstr>
      <vt:lpstr>Create a new project</vt:lpstr>
      <vt:lpstr>Create a new project</vt:lpstr>
      <vt:lpstr>Create a new project</vt:lpstr>
      <vt:lpstr>Create a new project</vt:lpstr>
      <vt:lpstr>Project structure</vt:lpstr>
      <vt:lpstr>Layouts</vt:lpstr>
      <vt:lpstr>Layouts</vt:lpstr>
      <vt:lpstr>Layouts – StackLayout</vt:lpstr>
      <vt:lpstr>Grid</vt:lpstr>
      <vt:lpstr>StackLayout…</vt:lpstr>
      <vt:lpstr>Layouts</vt:lpstr>
      <vt:lpstr>Controls</vt:lpstr>
      <vt:lpstr>Content Presentation</vt:lpstr>
      <vt:lpstr>Actionable Controls</vt:lpstr>
      <vt:lpstr>Setting Values</vt:lpstr>
      <vt:lpstr>Editing Text</vt:lpstr>
      <vt:lpstr>Activity Indication</vt:lpstr>
      <vt:lpstr>Collections</vt:lpstr>
      <vt:lpstr>Pop-ups</vt:lpstr>
      <vt:lpstr>Commercial components</vt:lpstr>
      <vt:lpstr>Pages</vt:lpstr>
      <vt:lpstr>pages</vt:lpstr>
      <vt:lpstr>pages</vt:lpstr>
      <vt:lpstr>Today’s goals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01 Introduction</dc:title>
  <dc:creator>Roman Jašek</dc:creator>
  <cp:lastModifiedBy>Roman Jašek</cp:lastModifiedBy>
  <cp:revision>552</cp:revision>
  <dcterms:created xsi:type="dcterms:W3CDTF">2019-02-24T20:41:15Z</dcterms:created>
  <dcterms:modified xsi:type="dcterms:W3CDTF">2025-02-21T07:28:39Z</dcterms:modified>
</cp:coreProperties>
</file>